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75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75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E27A6-EC79-461A-AC12-B4E75D5C51B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11971-F0B1-4636-91F7-31E0B1EF2D32}">
      <dgm:prSet phldrT="[Текст]"/>
      <dgm:spPr/>
      <dgm:t>
        <a:bodyPr/>
        <a:lstStyle/>
        <a:p>
          <a:r>
            <a:rPr lang="uk-UA" dirty="0"/>
            <a:t>Державний Стандарт дошкільної освіти (2021)</a:t>
          </a:r>
          <a:endParaRPr lang="ru-RU" dirty="0"/>
        </a:p>
      </dgm:t>
    </dgm:pt>
    <dgm:pt modelId="{821DBFA4-79A4-4788-8F91-736C96632604}" type="parTrans" cxnId="{A8E6FDFF-6122-419C-B721-26AD8A51C67C}">
      <dgm:prSet/>
      <dgm:spPr/>
      <dgm:t>
        <a:bodyPr/>
        <a:lstStyle/>
        <a:p>
          <a:endParaRPr lang="ru-RU"/>
        </a:p>
      </dgm:t>
    </dgm:pt>
    <dgm:pt modelId="{85073731-4237-4655-97C0-F701B25E739D}" type="sibTrans" cxnId="{A8E6FDFF-6122-419C-B721-26AD8A51C67C}">
      <dgm:prSet/>
      <dgm:spPr/>
      <dgm:t>
        <a:bodyPr/>
        <a:lstStyle/>
        <a:p>
          <a:endParaRPr lang="ru-RU"/>
        </a:p>
      </dgm:t>
    </dgm:pt>
    <dgm:pt modelId="{C3C0BA5D-8BF5-4EE0-A54D-061A126AFD03}">
      <dgm:prSet phldrT="[Текст]"/>
      <dgm:spPr/>
      <dgm:t>
        <a:bodyPr/>
        <a:lstStyle/>
        <a:p>
          <a:r>
            <a:rPr lang="uk-UA" dirty="0"/>
            <a:t>Освітній напрям </a:t>
          </a:r>
          <a:r>
            <a:rPr lang="uk-UA" dirty="0" err="1"/>
            <a:t>“Дитина</a:t>
          </a:r>
          <a:r>
            <a:rPr lang="uk-UA" dirty="0"/>
            <a:t> у світі </a:t>
          </a:r>
          <a:r>
            <a:rPr lang="uk-UA" dirty="0" err="1"/>
            <a:t>мистецтва”</a:t>
          </a:r>
          <a:endParaRPr lang="ru-RU" dirty="0"/>
        </a:p>
      </dgm:t>
    </dgm:pt>
    <dgm:pt modelId="{880CDA92-1559-46F4-8691-8FD6E23297BD}" type="parTrans" cxnId="{1472015F-31EB-4FB5-BD6B-2461BDA19BF8}">
      <dgm:prSet/>
      <dgm:spPr/>
      <dgm:t>
        <a:bodyPr/>
        <a:lstStyle/>
        <a:p>
          <a:endParaRPr lang="ru-RU"/>
        </a:p>
      </dgm:t>
    </dgm:pt>
    <dgm:pt modelId="{06B16220-4798-406F-B160-29106D9D7E01}" type="sibTrans" cxnId="{1472015F-31EB-4FB5-BD6B-2461BDA19BF8}">
      <dgm:prSet/>
      <dgm:spPr/>
      <dgm:t>
        <a:bodyPr/>
        <a:lstStyle/>
        <a:p>
          <a:endParaRPr lang="ru-RU"/>
        </a:p>
      </dgm:t>
    </dgm:pt>
    <dgm:pt modelId="{E7B03117-0BB5-4B8B-B4A1-3A75BB7E6A28}">
      <dgm:prSet phldrT="[Текст]"/>
      <dgm:spPr/>
      <dgm:t>
        <a:bodyPr/>
        <a:lstStyle/>
        <a:p>
          <a:r>
            <a:rPr lang="uk-UA" dirty="0"/>
            <a:t>Комплексна освітня програма для дітей від 2 до 7 років </a:t>
          </a:r>
          <a:r>
            <a:rPr lang="uk-UA" dirty="0" err="1"/>
            <a:t>“Дитина”</a:t>
          </a:r>
          <a:endParaRPr lang="ru-RU" dirty="0"/>
        </a:p>
      </dgm:t>
    </dgm:pt>
    <dgm:pt modelId="{3A8667DB-B563-4491-A7F4-2B542E955035}" type="parTrans" cxnId="{B8FA577D-93B2-4B02-8848-5B9731B4AEC4}">
      <dgm:prSet/>
      <dgm:spPr/>
      <dgm:t>
        <a:bodyPr/>
        <a:lstStyle/>
        <a:p>
          <a:endParaRPr lang="ru-RU"/>
        </a:p>
      </dgm:t>
    </dgm:pt>
    <dgm:pt modelId="{96EDD90A-2A2A-4BDD-A299-4E58A523F030}" type="sibTrans" cxnId="{B8FA577D-93B2-4B02-8848-5B9731B4AEC4}">
      <dgm:prSet/>
      <dgm:spPr/>
      <dgm:t>
        <a:bodyPr/>
        <a:lstStyle/>
        <a:p>
          <a:endParaRPr lang="ru-RU"/>
        </a:p>
      </dgm:t>
    </dgm:pt>
    <dgm:pt modelId="{FA6D2C3D-2761-4FC2-90BD-21BEC09026A3}">
      <dgm:prSet phldrT="[Текст]"/>
      <dgm:spPr/>
      <dgm:t>
        <a:bodyPr/>
        <a:lstStyle/>
        <a:p>
          <a:r>
            <a:rPr lang="uk-UA" dirty="0"/>
            <a:t>Розділ </a:t>
          </a:r>
          <a:r>
            <a:rPr lang="uk-UA" dirty="0" err="1"/>
            <a:t>“Дитина</a:t>
          </a:r>
          <a:r>
            <a:rPr lang="uk-UA" dirty="0"/>
            <a:t> у світі </a:t>
          </a:r>
          <a:r>
            <a:rPr lang="uk-UA" dirty="0" err="1"/>
            <a:t>мистецтва”</a:t>
          </a:r>
          <a:r>
            <a:rPr lang="uk-UA" dirty="0"/>
            <a:t> </a:t>
          </a:r>
          <a:endParaRPr lang="ru-RU" dirty="0"/>
        </a:p>
      </dgm:t>
    </dgm:pt>
    <dgm:pt modelId="{E49294E9-6503-4865-B537-040A6EA11558}" type="parTrans" cxnId="{19AACE67-E638-4328-B11E-140EC81D606D}">
      <dgm:prSet/>
      <dgm:spPr/>
      <dgm:t>
        <a:bodyPr/>
        <a:lstStyle/>
        <a:p>
          <a:endParaRPr lang="ru-RU"/>
        </a:p>
      </dgm:t>
    </dgm:pt>
    <dgm:pt modelId="{1E12D741-DB9A-4BFA-9F78-40B215404723}" type="sibTrans" cxnId="{19AACE67-E638-4328-B11E-140EC81D606D}">
      <dgm:prSet/>
      <dgm:spPr/>
      <dgm:t>
        <a:bodyPr/>
        <a:lstStyle/>
        <a:p>
          <a:endParaRPr lang="ru-RU"/>
        </a:p>
      </dgm:t>
    </dgm:pt>
    <dgm:pt modelId="{B40D199C-F666-44FB-B65D-7F9B4B83B93C}">
      <dgm:prSet phldrT="[Текст]"/>
      <dgm:spPr/>
      <dgm:t>
        <a:bodyPr/>
        <a:lstStyle/>
        <a:p>
          <a:r>
            <a:rPr lang="uk-UA" dirty="0"/>
            <a:t>Підрозділи  </a:t>
          </a:r>
          <a:r>
            <a:rPr lang="uk-UA" dirty="0" err="1"/>
            <a:t>“Музика”</a:t>
          </a:r>
          <a:r>
            <a:rPr lang="uk-UA" dirty="0"/>
            <a:t>, </a:t>
          </a:r>
          <a:r>
            <a:rPr lang="uk-UA" dirty="0" err="1"/>
            <a:t>“Гра</a:t>
          </a:r>
          <a:r>
            <a:rPr lang="uk-UA" dirty="0"/>
            <a:t> на дитячих музичних </a:t>
          </a:r>
          <a:r>
            <a:rPr lang="uk-UA" dirty="0" err="1"/>
            <a:t>інструментах”</a:t>
          </a:r>
          <a:endParaRPr lang="ru-RU" dirty="0"/>
        </a:p>
      </dgm:t>
    </dgm:pt>
    <dgm:pt modelId="{137BE795-F5E7-4811-8A6D-8DF270B8CB7A}" type="parTrans" cxnId="{991A4BDF-1A4F-4CEA-9C9D-65F8C35A1505}">
      <dgm:prSet/>
      <dgm:spPr/>
      <dgm:t>
        <a:bodyPr/>
        <a:lstStyle/>
        <a:p>
          <a:endParaRPr lang="ru-RU"/>
        </a:p>
      </dgm:t>
    </dgm:pt>
    <dgm:pt modelId="{4E200E00-A0F0-4ED2-A614-96857108611B}" type="sibTrans" cxnId="{991A4BDF-1A4F-4CEA-9C9D-65F8C35A1505}">
      <dgm:prSet/>
      <dgm:spPr/>
      <dgm:t>
        <a:bodyPr/>
        <a:lstStyle/>
        <a:p>
          <a:endParaRPr lang="ru-RU"/>
        </a:p>
      </dgm:t>
    </dgm:pt>
    <dgm:pt modelId="{10FAFE20-D259-4919-B867-AC7CAE6999F3}">
      <dgm:prSet phldrT="[Текст]"/>
      <dgm:spPr/>
      <dgm:t>
        <a:bodyPr/>
        <a:lstStyle/>
        <a:p>
          <a:r>
            <a:rPr lang="uk-UA" dirty="0"/>
            <a:t>Формування мистецько-творчої (в т.ч. музичної) компетенції</a:t>
          </a:r>
          <a:endParaRPr lang="ru-RU" dirty="0"/>
        </a:p>
      </dgm:t>
    </dgm:pt>
    <dgm:pt modelId="{BA3B17CE-2548-4687-ACB6-222B863BCB4B}" type="parTrans" cxnId="{33820094-2F95-46C5-B7E1-61255302AFA4}">
      <dgm:prSet/>
      <dgm:spPr/>
      <dgm:t>
        <a:bodyPr/>
        <a:lstStyle/>
        <a:p>
          <a:endParaRPr lang="ru-RU"/>
        </a:p>
      </dgm:t>
    </dgm:pt>
    <dgm:pt modelId="{552DDD36-56A5-471E-8AAB-9B26E36AC0F4}" type="sibTrans" cxnId="{33820094-2F95-46C5-B7E1-61255302AFA4}">
      <dgm:prSet/>
      <dgm:spPr/>
      <dgm:t>
        <a:bodyPr/>
        <a:lstStyle/>
        <a:p>
          <a:endParaRPr lang="ru-RU"/>
        </a:p>
      </dgm:t>
    </dgm:pt>
    <dgm:pt modelId="{F9780198-23CB-48F4-922D-62AE089AC2B7}" type="pres">
      <dgm:prSet presAssocID="{2FCE27A6-EC79-461A-AC12-B4E75D5C51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6B613C-39F7-4296-9BA0-340F183B22E2}" type="pres">
      <dgm:prSet presAssocID="{B40D199C-F666-44FB-B65D-7F9B4B83B93C}" presName="boxAndChildren" presStyleCnt="0"/>
      <dgm:spPr/>
    </dgm:pt>
    <dgm:pt modelId="{85B0B4C0-06D6-4BC7-BFA4-A9996A402D2A}" type="pres">
      <dgm:prSet presAssocID="{B40D199C-F666-44FB-B65D-7F9B4B83B93C}" presName="parentTextBox" presStyleLbl="node1" presStyleIdx="0" presStyleCnt="3"/>
      <dgm:spPr/>
      <dgm:t>
        <a:bodyPr/>
        <a:lstStyle/>
        <a:p>
          <a:endParaRPr lang="ru-RU"/>
        </a:p>
      </dgm:t>
    </dgm:pt>
    <dgm:pt modelId="{6144AD02-F0EF-4DA1-8583-721C9DAFF153}" type="pres">
      <dgm:prSet presAssocID="{B40D199C-F666-44FB-B65D-7F9B4B83B93C}" presName="entireBox" presStyleLbl="node1" presStyleIdx="0" presStyleCnt="3"/>
      <dgm:spPr/>
      <dgm:t>
        <a:bodyPr/>
        <a:lstStyle/>
        <a:p>
          <a:endParaRPr lang="ru-RU"/>
        </a:p>
      </dgm:t>
    </dgm:pt>
    <dgm:pt modelId="{B1A71464-8B8C-4C30-9E3E-0CA1BD8FB7B4}" type="pres">
      <dgm:prSet presAssocID="{B40D199C-F666-44FB-B65D-7F9B4B83B93C}" presName="descendantBox" presStyleCnt="0"/>
      <dgm:spPr/>
    </dgm:pt>
    <dgm:pt modelId="{72C425AF-9A33-45A1-BA9D-3A76F206DF1D}" type="pres">
      <dgm:prSet presAssocID="{10FAFE20-D259-4919-B867-AC7CAE6999F3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D791-3EE0-46D4-A425-43BDE7236E37}" type="pres">
      <dgm:prSet presAssocID="{96EDD90A-2A2A-4BDD-A299-4E58A523F030}" presName="sp" presStyleCnt="0"/>
      <dgm:spPr/>
    </dgm:pt>
    <dgm:pt modelId="{9A721262-E98F-4A4B-9A63-EDDFFB937FA2}" type="pres">
      <dgm:prSet presAssocID="{E7B03117-0BB5-4B8B-B4A1-3A75BB7E6A28}" presName="arrowAndChildren" presStyleCnt="0"/>
      <dgm:spPr/>
    </dgm:pt>
    <dgm:pt modelId="{C4DCBFD3-3E5C-4DCC-A1E4-8935B4C124EB}" type="pres">
      <dgm:prSet presAssocID="{E7B03117-0BB5-4B8B-B4A1-3A75BB7E6A2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9AB63298-48BE-445E-A838-E5E084AF1E23}" type="pres">
      <dgm:prSet presAssocID="{E7B03117-0BB5-4B8B-B4A1-3A75BB7E6A28}" presName="arrow" presStyleLbl="node1" presStyleIdx="1" presStyleCnt="3"/>
      <dgm:spPr/>
      <dgm:t>
        <a:bodyPr/>
        <a:lstStyle/>
        <a:p>
          <a:endParaRPr lang="ru-RU"/>
        </a:p>
      </dgm:t>
    </dgm:pt>
    <dgm:pt modelId="{BD5E54A9-2A05-4F75-9DA9-72EE07A73CE2}" type="pres">
      <dgm:prSet presAssocID="{E7B03117-0BB5-4B8B-B4A1-3A75BB7E6A28}" presName="descendantArrow" presStyleCnt="0"/>
      <dgm:spPr/>
    </dgm:pt>
    <dgm:pt modelId="{0D10BF40-A6AE-4419-A57A-A8D3F3A2714E}" type="pres">
      <dgm:prSet presAssocID="{FA6D2C3D-2761-4FC2-90BD-21BEC09026A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54D2D-D873-454F-88E8-6E451A208200}" type="pres">
      <dgm:prSet presAssocID="{85073731-4237-4655-97C0-F701B25E739D}" presName="sp" presStyleCnt="0"/>
      <dgm:spPr/>
    </dgm:pt>
    <dgm:pt modelId="{E39AD91E-8114-4BB3-9C52-79AE26EBF084}" type="pres">
      <dgm:prSet presAssocID="{9FE11971-F0B1-4636-91F7-31E0B1EF2D32}" presName="arrowAndChildren" presStyleCnt="0"/>
      <dgm:spPr/>
    </dgm:pt>
    <dgm:pt modelId="{727C1B0F-C98C-4EC1-A3D9-3F66DD2A2878}" type="pres">
      <dgm:prSet presAssocID="{9FE11971-F0B1-4636-91F7-31E0B1EF2D3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90D34D1-BB51-4E46-A11D-4D6BBA78684C}" type="pres">
      <dgm:prSet presAssocID="{9FE11971-F0B1-4636-91F7-31E0B1EF2D32}" presName="arrow" presStyleLbl="node1" presStyleIdx="2" presStyleCnt="3"/>
      <dgm:spPr/>
      <dgm:t>
        <a:bodyPr/>
        <a:lstStyle/>
        <a:p>
          <a:endParaRPr lang="ru-RU"/>
        </a:p>
      </dgm:t>
    </dgm:pt>
    <dgm:pt modelId="{16F8799B-883A-4B96-B973-94F849E0C1D4}" type="pres">
      <dgm:prSet presAssocID="{9FE11971-F0B1-4636-91F7-31E0B1EF2D32}" presName="descendantArrow" presStyleCnt="0"/>
      <dgm:spPr/>
    </dgm:pt>
    <dgm:pt modelId="{5D52D64C-5944-4F2D-BA86-5E7ED3505695}" type="pres">
      <dgm:prSet presAssocID="{C3C0BA5D-8BF5-4EE0-A54D-061A126AFD03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72015F-31EB-4FB5-BD6B-2461BDA19BF8}" srcId="{9FE11971-F0B1-4636-91F7-31E0B1EF2D32}" destId="{C3C0BA5D-8BF5-4EE0-A54D-061A126AFD03}" srcOrd="0" destOrd="0" parTransId="{880CDA92-1559-46F4-8691-8FD6E23297BD}" sibTransId="{06B16220-4798-406F-B160-29106D9D7E01}"/>
    <dgm:cxn modelId="{33820094-2F95-46C5-B7E1-61255302AFA4}" srcId="{B40D199C-F666-44FB-B65D-7F9B4B83B93C}" destId="{10FAFE20-D259-4919-B867-AC7CAE6999F3}" srcOrd="0" destOrd="0" parTransId="{BA3B17CE-2548-4687-ACB6-222B863BCB4B}" sibTransId="{552DDD36-56A5-471E-8AAB-9B26E36AC0F4}"/>
    <dgm:cxn modelId="{3D5360B4-EE55-462F-AED2-F211C507B554}" type="presOf" srcId="{B40D199C-F666-44FB-B65D-7F9B4B83B93C}" destId="{6144AD02-F0EF-4DA1-8583-721C9DAFF153}" srcOrd="1" destOrd="0" presId="urn:microsoft.com/office/officeart/2005/8/layout/process4"/>
    <dgm:cxn modelId="{F2DA6876-A029-4AC2-8E5A-BEFF6F092DEE}" type="presOf" srcId="{FA6D2C3D-2761-4FC2-90BD-21BEC09026A3}" destId="{0D10BF40-A6AE-4419-A57A-A8D3F3A2714E}" srcOrd="0" destOrd="0" presId="urn:microsoft.com/office/officeart/2005/8/layout/process4"/>
    <dgm:cxn modelId="{DA8BB539-FA5F-4650-8E07-33087086D671}" type="presOf" srcId="{2FCE27A6-EC79-461A-AC12-B4E75D5C51B1}" destId="{F9780198-23CB-48F4-922D-62AE089AC2B7}" srcOrd="0" destOrd="0" presId="urn:microsoft.com/office/officeart/2005/8/layout/process4"/>
    <dgm:cxn modelId="{A8E6FDFF-6122-419C-B721-26AD8A51C67C}" srcId="{2FCE27A6-EC79-461A-AC12-B4E75D5C51B1}" destId="{9FE11971-F0B1-4636-91F7-31E0B1EF2D32}" srcOrd="0" destOrd="0" parTransId="{821DBFA4-79A4-4788-8F91-736C96632604}" sibTransId="{85073731-4237-4655-97C0-F701B25E739D}"/>
    <dgm:cxn modelId="{301DB2DD-67F2-45A9-9911-00A7AC1A871C}" type="presOf" srcId="{9FE11971-F0B1-4636-91F7-31E0B1EF2D32}" destId="{727C1B0F-C98C-4EC1-A3D9-3F66DD2A2878}" srcOrd="0" destOrd="0" presId="urn:microsoft.com/office/officeart/2005/8/layout/process4"/>
    <dgm:cxn modelId="{60D79E50-EC32-410E-B82A-A4AC7E55C051}" type="presOf" srcId="{E7B03117-0BB5-4B8B-B4A1-3A75BB7E6A28}" destId="{9AB63298-48BE-445E-A838-E5E084AF1E23}" srcOrd="1" destOrd="0" presId="urn:microsoft.com/office/officeart/2005/8/layout/process4"/>
    <dgm:cxn modelId="{991A4BDF-1A4F-4CEA-9C9D-65F8C35A1505}" srcId="{2FCE27A6-EC79-461A-AC12-B4E75D5C51B1}" destId="{B40D199C-F666-44FB-B65D-7F9B4B83B93C}" srcOrd="2" destOrd="0" parTransId="{137BE795-F5E7-4811-8A6D-8DF270B8CB7A}" sibTransId="{4E200E00-A0F0-4ED2-A614-96857108611B}"/>
    <dgm:cxn modelId="{07EF7CC3-7F18-4CA2-AAA2-357A98CC5913}" type="presOf" srcId="{C3C0BA5D-8BF5-4EE0-A54D-061A126AFD03}" destId="{5D52D64C-5944-4F2D-BA86-5E7ED3505695}" srcOrd="0" destOrd="0" presId="urn:microsoft.com/office/officeart/2005/8/layout/process4"/>
    <dgm:cxn modelId="{2FAD6FC4-2444-4AAD-9581-D63613D07A6A}" type="presOf" srcId="{E7B03117-0BB5-4B8B-B4A1-3A75BB7E6A28}" destId="{C4DCBFD3-3E5C-4DCC-A1E4-8935B4C124EB}" srcOrd="0" destOrd="0" presId="urn:microsoft.com/office/officeart/2005/8/layout/process4"/>
    <dgm:cxn modelId="{85DAE9DE-0EFC-46D0-A85D-C3857082DCC3}" type="presOf" srcId="{B40D199C-F666-44FB-B65D-7F9B4B83B93C}" destId="{85B0B4C0-06D6-4BC7-BFA4-A9996A402D2A}" srcOrd="0" destOrd="0" presId="urn:microsoft.com/office/officeart/2005/8/layout/process4"/>
    <dgm:cxn modelId="{0C3533EE-D61E-456C-99F8-D553C8ADA772}" type="presOf" srcId="{9FE11971-F0B1-4636-91F7-31E0B1EF2D32}" destId="{F90D34D1-BB51-4E46-A11D-4D6BBA78684C}" srcOrd="1" destOrd="0" presId="urn:microsoft.com/office/officeart/2005/8/layout/process4"/>
    <dgm:cxn modelId="{B8FA577D-93B2-4B02-8848-5B9731B4AEC4}" srcId="{2FCE27A6-EC79-461A-AC12-B4E75D5C51B1}" destId="{E7B03117-0BB5-4B8B-B4A1-3A75BB7E6A28}" srcOrd="1" destOrd="0" parTransId="{3A8667DB-B563-4491-A7F4-2B542E955035}" sibTransId="{96EDD90A-2A2A-4BDD-A299-4E58A523F030}"/>
    <dgm:cxn modelId="{55BA0879-622E-4FDA-BF10-BC854D1BF74C}" type="presOf" srcId="{10FAFE20-D259-4919-B867-AC7CAE6999F3}" destId="{72C425AF-9A33-45A1-BA9D-3A76F206DF1D}" srcOrd="0" destOrd="0" presId="urn:microsoft.com/office/officeart/2005/8/layout/process4"/>
    <dgm:cxn modelId="{19AACE67-E638-4328-B11E-140EC81D606D}" srcId="{E7B03117-0BB5-4B8B-B4A1-3A75BB7E6A28}" destId="{FA6D2C3D-2761-4FC2-90BD-21BEC09026A3}" srcOrd="0" destOrd="0" parTransId="{E49294E9-6503-4865-B537-040A6EA11558}" sibTransId="{1E12D741-DB9A-4BFA-9F78-40B215404723}"/>
    <dgm:cxn modelId="{159978D4-97D3-4E97-A194-3A32FDB2E679}" type="presParOf" srcId="{F9780198-23CB-48F4-922D-62AE089AC2B7}" destId="{C06B613C-39F7-4296-9BA0-340F183B22E2}" srcOrd="0" destOrd="0" presId="urn:microsoft.com/office/officeart/2005/8/layout/process4"/>
    <dgm:cxn modelId="{5A005560-43D3-4EFD-994F-8AC5561C8507}" type="presParOf" srcId="{C06B613C-39F7-4296-9BA0-340F183B22E2}" destId="{85B0B4C0-06D6-4BC7-BFA4-A9996A402D2A}" srcOrd="0" destOrd="0" presId="urn:microsoft.com/office/officeart/2005/8/layout/process4"/>
    <dgm:cxn modelId="{86A9EBC6-9067-4A67-9ED1-FF95C4D86A22}" type="presParOf" srcId="{C06B613C-39F7-4296-9BA0-340F183B22E2}" destId="{6144AD02-F0EF-4DA1-8583-721C9DAFF153}" srcOrd="1" destOrd="0" presId="urn:microsoft.com/office/officeart/2005/8/layout/process4"/>
    <dgm:cxn modelId="{1C58AC31-D06D-45DF-B476-F4A77D367D56}" type="presParOf" srcId="{C06B613C-39F7-4296-9BA0-340F183B22E2}" destId="{B1A71464-8B8C-4C30-9E3E-0CA1BD8FB7B4}" srcOrd="2" destOrd="0" presId="urn:microsoft.com/office/officeart/2005/8/layout/process4"/>
    <dgm:cxn modelId="{2DE9BFB0-38F5-4784-995C-27CC15F0799E}" type="presParOf" srcId="{B1A71464-8B8C-4C30-9E3E-0CA1BD8FB7B4}" destId="{72C425AF-9A33-45A1-BA9D-3A76F206DF1D}" srcOrd="0" destOrd="0" presId="urn:microsoft.com/office/officeart/2005/8/layout/process4"/>
    <dgm:cxn modelId="{97BB67FB-E595-4EB7-86AD-ADE5F223E817}" type="presParOf" srcId="{F9780198-23CB-48F4-922D-62AE089AC2B7}" destId="{23C3D791-3EE0-46D4-A425-43BDE7236E37}" srcOrd="1" destOrd="0" presId="urn:microsoft.com/office/officeart/2005/8/layout/process4"/>
    <dgm:cxn modelId="{6655C11C-CF38-4C87-B0C2-9021B05F87C6}" type="presParOf" srcId="{F9780198-23CB-48F4-922D-62AE089AC2B7}" destId="{9A721262-E98F-4A4B-9A63-EDDFFB937FA2}" srcOrd="2" destOrd="0" presId="urn:microsoft.com/office/officeart/2005/8/layout/process4"/>
    <dgm:cxn modelId="{A6CE8C2A-A25A-4878-9C7A-F5E939416C19}" type="presParOf" srcId="{9A721262-E98F-4A4B-9A63-EDDFFB937FA2}" destId="{C4DCBFD3-3E5C-4DCC-A1E4-8935B4C124EB}" srcOrd="0" destOrd="0" presId="urn:microsoft.com/office/officeart/2005/8/layout/process4"/>
    <dgm:cxn modelId="{B3600445-622D-4C99-885A-A4F6BB64D8F6}" type="presParOf" srcId="{9A721262-E98F-4A4B-9A63-EDDFFB937FA2}" destId="{9AB63298-48BE-445E-A838-E5E084AF1E23}" srcOrd="1" destOrd="0" presId="urn:microsoft.com/office/officeart/2005/8/layout/process4"/>
    <dgm:cxn modelId="{F231D657-2B20-416D-A57B-A4BECD746599}" type="presParOf" srcId="{9A721262-E98F-4A4B-9A63-EDDFFB937FA2}" destId="{BD5E54A9-2A05-4F75-9DA9-72EE07A73CE2}" srcOrd="2" destOrd="0" presId="urn:microsoft.com/office/officeart/2005/8/layout/process4"/>
    <dgm:cxn modelId="{85B6CE47-93FF-410A-9836-CF71236C2032}" type="presParOf" srcId="{BD5E54A9-2A05-4F75-9DA9-72EE07A73CE2}" destId="{0D10BF40-A6AE-4419-A57A-A8D3F3A2714E}" srcOrd="0" destOrd="0" presId="urn:microsoft.com/office/officeart/2005/8/layout/process4"/>
    <dgm:cxn modelId="{8B77FB7B-86B3-4403-A4C2-3AA27CA4111C}" type="presParOf" srcId="{F9780198-23CB-48F4-922D-62AE089AC2B7}" destId="{B4D54D2D-D873-454F-88E8-6E451A208200}" srcOrd="3" destOrd="0" presId="urn:microsoft.com/office/officeart/2005/8/layout/process4"/>
    <dgm:cxn modelId="{941EABDF-A98F-4F93-B77F-59EF604521CB}" type="presParOf" srcId="{F9780198-23CB-48F4-922D-62AE089AC2B7}" destId="{E39AD91E-8114-4BB3-9C52-79AE26EBF084}" srcOrd="4" destOrd="0" presId="urn:microsoft.com/office/officeart/2005/8/layout/process4"/>
    <dgm:cxn modelId="{2FE5D387-4E46-4783-B64B-1F3EF93261DC}" type="presParOf" srcId="{E39AD91E-8114-4BB3-9C52-79AE26EBF084}" destId="{727C1B0F-C98C-4EC1-A3D9-3F66DD2A2878}" srcOrd="0" destOrd="0" presId="urn:microsoft.com/office/officeart/2005/8/layout/process4"/>
    <dgm:cxn modelId="{2180531E-4CFE-4AB2-BA0A-707E8AC8EE47}" type="presParOf" srcId="{E39AD91E-8114-4BB3-9C52-79AE26EBF084}" destId="{F90D34D1-BB51-4E46-A11D-4D6BBA78684C}" srcOrd="1" destOrd="0" presId="urn:microsoft.com/office/officeart/2005/8/layout/process4"/>
    <dgm:cxn modelId="{1DD8D902-DBF4-49ED-A440-BC5FC0827E49}" type="presParOf" srcId="{E39AD91E-8114-4BB3-9C52-79AE26EBF084}" destId="{16F8799B-883A-4B96-B973-94F849E0C1D4}" srcOrd="2" destOrd="0" presId="urn:microsoft.com/office/officeart/2005/8/layout/process4"/>
    <dgm:cxn modelId="{D9B98A47-4620-4EBD-B275-A684EBE142BA}" type="presParOf" srcId="{16F8799B-883A-4B96-B973-94F849E0C1D4}" destId="{5D52D64C-5944-4F2D-BA86-5E7ED35056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F1D3C-BCA7-4E1F-B711-17B82E49B128}" type="doc">
      <dgm:prSet loTypeId="urn:microsoft.com/office/officeart/2005/8/layout/hList9" loCatId="list" qsTypeId="urn:microsoft.com/office/officeart/2005/8/quickstyle/3d2#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D89B16-8EBD-440E-A201-49737F4EAD7B}">
      <dgm:prSet phldrT="[Текст]"/>
      <dgm:spPr/>
      <dgm:t>
        <a:bodyPr/>
        <a:lstStyle/>
        <a:p>
          <a:r>
            <a:rPr lang="uk-UA" dirty="0"/>
            <a:t>Дитина</a:t>
          </a:r>
          <a:endParaRPr lang="ru-RU" dirty="0"/>
        </a:p>
      </dgm:t>
    </dgm:pt>
    <dgm:pt modelId="{0AB98A54-2F4E-45EC-983C-C3A322612686}" type="parTrans" cxnId="{EF00FE78-8508-4B17-B61B-144C591B0942}">
      <dgm:prSet/>
      <dgm:spPr/>
      <dgm:t>
        <a:bodyPr/>
        <a:lstStyle/>
        <a:p>
          <a:endParaRPr lang="ru-RU"/>
        </a:p>
      </dgm:t>
    </dgm:pt>
    <dgm:pt modelId="{FDCF13F6-23EC-4CA5-BDBB-B261FAD72128}" type="sibTrans" cxnId="{EF00FE78-8508-4B17-B61B-144C591B0942}">
      <dgm:prSet/>
      <dgm:spPr/>
      <dgm:t>
        <a:bodyPr/>
        <a:lstStyle/>
        <a:p>
          <a:endParaRPr lang="ru-RU"/>
        </a:p>
      </dgm:t>
    </dgm:pt>
    <dgm:pt modelId="{E9A4B55B-B26C-4984-8C04-78C1D1B283C3}">
      <dgm:prSet phldrT="[Текст]" custT="1"/>
      <dgm:spPr/>
      <dgm:t>
        <a:bodyPr/>
        <a:lstStyle/>
        <a:p>
          <a:r>
            <a:rPr lang="uk-UA" sz="2400" dirty="0"/>
            <a:t>Митець</a:t>
          </a:r>
          <a:endParaRPr lang="ru-RU" sz="2400" dirty="0"/>
        </a:p>
      </dgm:t>
    </dgm:pt>
    <dgm:pt modelId="{80BDAA40-9238-4887-8040-AC574856B51A}" type="parTrans" cxnId="{3D213418-E86A-4B15-A72E-E631FD083A6A}">
      <dgm:prSet/>
      <dgm:spPr/>
      <dgm:t>
        <a:bodyPr/>
        <a:lstStyle/>
        <a:p>
          <a:endParaRPr lang="ru-RU"/>
        </a:p>
      </dgm:t>
    </dgm:pt>
    <dgm:pt modelId="{2CB854FC-2717-41F4-8C7A-1FDD4846D0E5}" type="sibTrans" cxnId="{3D213418-E86A-4B15-A72E-E631FD083A6A}">
      <dgm:prSet/>
      <dgm:spPr/>
      <dgm:t>
        <a:bodyPr/>
        <a:lstStyle/>
        <a:p>
          <a:endParaRPr lang="ru-RU"/>
        </a:p>
      </dgm:t>
    </dgm:pt>
    <dgm:pt modelId="{B5F542DD-339A-4DDD-B1E5-587B38F2E6E9}">
      <dgm:prSet phldrT="[Текст]" custT="1"/>
      <dgm:spPr/>
      <dgm:t>
        <a:bodyPr/>
        <a:lstStyle/>
        <a:p>
          <a:r>
            <a:rPr lang="uk-UA" sz="2400" dirty="0"/>
            <a:t>Суб’єкт творчості</a:t>
          </a:r>
          <a:endParaRPr lang="ru-RU" sz="2400" dirty="0"/>
        </a:p>
      </dgm:t>
    </dgm:pt>
    <dgm:pt modelId="{A682253A-5D9A-4E32-97B6-092ED8C5E8AD}" type="parTrans" cxnId="{041B5DDD-0C79-49F0-B0F9-BA5978F33F95}">
      <dgm:prSet/>
      <dgm:spPr/>
      <dgm:t>
        <a:bodyPr/>
        <a:lstStyle/>
        <a:p>
          <a:endParaRPr lang="ru-RU"/>
        </a:p>
      </dgm:t>
    </dgm:pt>
    <dgm:pt modelId="{02657E81-0CC1-407F-94E3-DEEF06A11467}" type="sibTrans" cxnId="{041B5DDD-0C79-49F0-B0F9-BA5978F33F95}">
      <dgm:prSet/>
      <dgm:spPr/>
      <dgm:t>
        <a:bodyPr/>
        <a:lstStyle/>
        <a:p>
          <a:endParaRPr lang="ru-RU"/>
        </a:p>
      </dgm:t>
    </dgm:pt>
    <dgm:pt modelId="{1999B6F8-315F-4726-899F-A56E0FE76D33}">
      <dgm:prSet phldrT="[Текст]"/>
      <dgm:spPr/>
      <dgm:t>
        <a:bodyPr/>
        <a:lstStyle/>
        <a:p>
          <a:r>
            <a:rPr lang="uk-UA" dirty="0"/>
            <a:t>Педагог</a:t>
          </a:r>
          <a:endParaRPr lang="ru-RU" dirty="0"/>
        </a:p>
      </dgm:t>
    </dgm:pt>
    <dgm:pt modelId="{96C5370A-4492-4181-8D12-7CD83B2EFFE2}" type="parTrans" cxnId="{71D4AC78-AA9D-4800-92D2-71C5B800A88D}">
      <dgm:prSet/>
      <dgm:spPr/>
      <dgm:t>
        <a:bodyPr/>
        <a:lstStyle/>
        <a:p>
          <a:endParaRPr lang="ru-RU"/>
        </a:p>
      </dgm:t>
    </dgm:pt>
    <dgm:pt modelId="{C39AB697-FCA7-46E8-B08F-053BC133165B}" type="sibTrans" cxnId="{71D4AC78-AA9D-4800-92D2-71C5B800A88D}">
      <dgm:prSet/>
      <dgm:spPr/>
      <dgm:t>
        <a:bodyPr/>
        <a:lstStyle/>
        <a:p>
          <a:endParaRPr lang="ru-RU"/>
        </a:p>
      </dgm:t>
    </dgm:pt>
    <dgm:pt modelId="{B10F9794-A8E5-4C8B-83F6-6B07AD771160}">
      <dgm:prSet phldrT="[Текст]" custT="1"/>
      <dgm:spPr/>
      <dgm:t>
        <a:bodyPr/>
        <a:lstStyle/>
        <a:p>
          <a:r>
            <a:rPr lang="uk-UA" sz="2400" dirty="0" err="1"/>
            <a:t>“Режисер</a:t>
          </a:r>
          <a:r>
            <a:rPr lang="uk-UA" sz="2400" dirty="0"/>
            <a:t> </a:t>
          </a:r>
          <a:r>
            <a:rPr lang="uk-UA" sz="2400" dirty="0" err="1"/>
            <a:t>радості”</a:t>
          </a:r>
          <a:endParaRPr lang="ru-RU" sz="2400" dirty="0"/>
        </a:p>
      </dgm:t>
    </dgm:pt>
    <dgm:pt modelId="{A1542AAD-43C1-42E6-AB71-6A4487A8F970}" type="parTrans" cxnId="{D797F343-6D92-499E-AEDB-5329927CED4C}">
      <dgm:prSet/>
      <dgm:spPr/>
      <dgm:t>
        <a:bodyPr/>
        <a:lstStyle/>
        <a:p>
          <a:endParaRPr lang="ru-RU"/>
        </a:p>
      </dgm:t>
    </dgm:pt>
    <dgm:pt modelId="{0A4100C7-A6EA-488B-BAC4-EB56CE075644}" type="sibTrans" cxnId="{D797F343-6D92-499E-AEDB-5329927CED4C}">
      <dgm:prSet/>
      <dgm:spPr/>
      <dgm:t>
        <a:bodyPr/>
        <a:lstStyle/>
        <a:p>
          <a:endParaRPr lang="ru-RU"/>
        </a:p>
      </dgm:t>
    </dgm:pt>
    <dgm:pt modelId="{50E03342-6963-4ED3-B6F9-46D8499629B5}">
      <dgm:prSet phldrT="[Текст]" custT="1"/>
      <dgm:spPr/>
      <dgm:t>
        <a:bodyPr/>
        <a:lstStyle/>
        <a:p>
          <a:r>
            <a:rPr lang="uk-UA" sz="1800" dirty="0"/>
            <a:t>Творець </a:t>
          </a:r>
          <a:r>
            <a:rPr lang="uk-UA" sz="1800" dirty="0" err="1"/>
            <a:t>полідіяльнісного</a:t>
          </a:r>
          <a:r>
            <a:rPr lang="uk-UA" sz="1800" dirty="0"/>
            <a:t> простору</a:t>
          </a:r>
          <a:endParaRPr lang="ru-RU" sz="1800" dirty="0"/>
        </a:p>
      </dgm:t>
    </dgm:pt>
    <dgm:pt modelId="{EB90FF15-C7F7-41BF-8325-EEF06AFDC55E}" type="parTrans" cxnId="{375F356D-2A8D-4D3B-A542-2CCDB2FF612C}">
      <dgm:prSet/>
      <dgm:spPr/>
      <dgm:t>
        <a:bodyPr/>
        <a:lstStyle/>
        <a:p>
          <a:endParaRPr lang="ru-RU"/>
        </a:p>
      </dgm:t>
    </dgm:pt>
    <dgm:pt modelId="{DD5053F4-F6F9-4101-9835-2ED0690C3A14}" type="sibTrans" cxnId="{375F356D-2A8D-4D3B-A542-2CCDB2FF612C}">
      <dgm:prSet/>
      <dgm:spPr/>
      <dgm:t>
        <a:bodyPr/>
        <a:lstStyle/>
        <a:p>
          <a:endParaRPr lang="ru-RU"/>
        </a:p>
      </dgm:t>
    </dgm:pt>
    <dgm:pt modelId="{2773EA02-E3CD-4F7A-A763-9D353FBACE78}" type="pres">
      <dgm:prSet presAssocID="{1C5F1D3C-BCA7-4E1F-B711-17B82E49B12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F284FF-D410-419D-9CD3-6B9D3206FDB4}" type="pres">
      <dgm:prSet presAssocID="{A6D89B16-8EBD-440E-A201-49737F4EAD7B}" presName="posSpace" presStyleCnt="0"/>
      <dgm:spPr/>
    </dgm:pt>
    <dgm:pt modelId="{6B5CE595-3BFC-483C-A722-03FDFA06E73D}" type="pres">
      <dgm:prSet presAssocID="{A6D89B16-8EBD-440E-A201-49737F4EAD7B}" presName="vertFlow" presStyleCnt="0"/>
      <dgm:spPr/>
    </dgm:pt>
    <dgm:pt modelId="{90251B63-DFE4-4DDD-855E-397B6620F6C0}" type="pres">
      <dgm:prSet presAssocID="{A6D89B16-8EBD-440E-A201-49737F4EAD7B}" presName="topSpace" presStyleCnt="0"/>
      <dgm:spPr/>
    </dgm:pt>
    <dgm:pt modelId="{E8F72B58-1BE9-42E5-8C3C-25928B2BBA85}" type="pres">
      <dgm:prSet presAssocID="{A6D89B16-8EBD-440E-A201-49737F4EAD7B}" presName="firstComp" presStyleCnt="0"/>
      <dgm:spPr/>
    </dgm:pt>
    <dgm:pt modelId="{C966A856-C6AF-4F46-8D82-957404AB6E8C}" type="pres">
      <dgm:prSet presAssocID="{A6D89B16-8EBD-440E-A201-49737F4EAD7B}" presName="firstChild" presStyleLbl="bgAccFollowNode1" presStyleIdx="0" presStyleCnt="4" custScaleY="77903"/>
      <dgm:spPr/>
      <dgm:t>
        <a:bodyPr/>
        <a:lstStyle/>
        <a:p>
          <a:endParaRPr lang="ru-RU"/>
        </a:p>
      </dgm:t>
    </dgm:pt>
    <dgm:pt modelId="{AC3ADF62-E468-4BB2-B40A-6E4A79505848}" type="pres">
      <dgm:prSet presAssocID="{A6D89B16-8EBD-440E-A201-49737F4EAD7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9F51-963B-4AFE-BEB0-32E1F8820198}" type="pres">
      <dgm:prSet presAssocID="{B5F542DD-339A-4DDD-B1E5-587B38F2E6E9}" presName="comp" presStyleCnt="0"/>
      <dgm:spPr/>
    </dgm:pt>
    <dgm:pt modelId="{12947631-1B70-4FAB-AAA9-42CE42C4195F}" type="pres">
      <dgm:prSet presAssocID="{B5F542DD-339A-4DDD-B1E5-587B38F2E6E9}" presName="child" presStyleLbl="bgAccFollowNode1" presStyleIdx="1" presStyleCnt="4" custScaleY="87808"/>
      <dgm:spPr/>
      <dgm:t>
        <a:bodyPr/>
        <a:lstStyle/>
        <a:p>
          <a:endParaRPr lang="ru-RU"/>
        </a:p>
      </dgm:t>
    </dgm:pt>
    <dgm:pt modelId="{0569BB9B-D856-48E8-A3CF-2B5BB367E3EC}" type="pres">
      <dgm:prSet presAssocID="{B5F542DD-339A-4DDD-B1E5-587B38F2E6E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3CFCF-255F-4D85-A866-E4E173059203}" type="pres">
      <dgm:prSet presAssocID="{A6D89B16-8EBD-440E-A201-49737F4EAD7B}" presName="negSpace" presStyleCnt="0"/>
      <dgm:spPr/>
    </dgm:pt>
    <dgm:pt modelId="{07372155-B7C8-47D3-BF42-7402B5B22212}" type="pres">
      <dgm:prSet presAssocID="{A6D89B16-8EBD-440E-A201-49737F4EAD7B}" presName="circle" presStyleLbl="node1" presStyleIdx="0" presStyleCnt="2"/>
      <dgm:spPr/>
      <dgm:t>
        <a:bodyPr/>
        <a:lstStyle/>
        <a:p>
          <a:endParaRPr lang="ru-RU"/>
        </a:p>
      </dgm:t>
    </dgm:pt>
    <dgm:pt modelId="{B013320A-62CD-4311-BC8B-94650755FEEB}" type="pres">
      <dgm:prSet presAssocID="{FDCF13F6-23EC-4CA5-BDBB-B261FAD72128}" presName="transSpace" presStyleCnt="0"/>
      <dgm:spPr/>
    </dgm:pt>
    <dgm:pt modelId="{0B60DC28-813F-45B9-A5AA-4679744169E5}" type="pres">
      <dgm:prSet presAssocID="{1999B6F8-315F-4726-899F-A56E0FE76D33}" presName="posSpace" presStyleCnt="0"/>
      <dgm:spPr/>
    </dgm:pt>
    <dgm:pt modelId="{8E8FC269-8EAC-4C01-8C0E-141D3DE98F9E}" type="pres">
      <dgm:prSet presAssocID="{1999B6F8-315F-4726-899F-A56E0FE76D33}" presName="vertFlow" presStyleCnt="0"/>
      <dgm:spPr/>
    </dgm:pt>
    <dgm:pt modelId="{FD77FA3A-517F-4731-880E-8ACE5DAAD29C}" type="pres">
      <dgm:prSet presAssocID="{1999B6F8-315F-4726-899F-A56E0FE76D33}" presName="topSpace" presStyleCnt="0"/>
      <dgm:spPr/>
    </dgm:pt>
    <dgm:pt modelId="{D8CE6DC7-ED5C-4C1B-89C4-E15A1A099350}" type="pres">
      <dgm:prSet presAssocID="{1999B6F8-315F-4726-899F-A56E0FE76D33}" presName="firstComp" presStyleCnt="0"/>
      <dgm:spPr/>
    </dgm:pt>
    <dgm:pt modelId="{5E5D779E-8D17-4F6A-AD0E-A60BD7C25753}" type="pres">
      <dgm:prSet presAssocID="{1999B6F8-315F-4726-899F-A56E0FE76D33}" presName="firstChild" presStyleLbl="bgAccFollowNode1" presStyleIdx="2" presStyleCnt="4" custScaleY="77903"/>
      <dgm:spPr/>
      <dgm:t>
        <a:bodyPr/>
        <a:lstStyle/>
        <a:p>
          <a:endParaRPr lang="ru-RU"/>
        </a:p>
      </dgm:t>
    </dgm:pt>
    <dgm:pt modelId="{D588D684-E11C-44BD-A6A0-9E4AFF80F2A5}" type="pres">
      <dgm:prSet presAssocID="{1999B6F8-315F-4726-899F-A56E0FE76D33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99713-6EED-4C82-BFD9-4232FA9B617B}" type="pres">
      <dgm:prSet presAssocID="{50E03342-6963-4ED3-B6F9-46D8499629B5}" presName="comp" presStyleCnt="0"/>
      <dgm:spPr/>
    </dgm:pt>
    <dgm:pt modelId="{6EAEFF4A-B591-4413-B58C-42468ACB573F}" type="pres">
      <dgm:prSet presAssocID="{50E03342-6963-4ED3-B6F9-46D8499629B5}" presName="child" presStyleLbl="bgAccFollowNode1" presStyleIdx="3" presStyleCnt="4" custScaleY="87808"/>
      <dgm:spPr/>
      <dgm:t>
        <a:bodyPr/>
        <a:lstStyle/>
        <a:p>
          <a:endParaRPr lang="ru-RU"/>
        </a:p>
      </dgm:t>
    </dgm:pt>
    <dgm:pt modelId="{F0F45E75-0679-4165-B14E-86774C948D9C}" type="pres">
      <dgm:prSet presAssocID="{50E03342-6963-4ED3-B6F9-46D8499629B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3464F-17D8-48A9-B12F-57272C2F2B8E}" type="pres">
      <dgm:prSet presAssocID="{1999B6F8-315F-4726-899F-A56E0FE76D33}" presName="negSpace" presStyleCnt="0"/>
      <dgm:spPr/>
    </dgm:pt>
    <dgm:pt modelId="{6460637D-9A3B-4C0B-96FD-8F29646BC8BB}" type="pres">
      <dgm:prSet presAssocID="{1999B6F8-315F-4726-899F-A56E0FE76D33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8A0729B0-69C6-4BB1-A929-E31CFC9425CE}" type="presOf" srcId="{E9A4B55B-B26C-4984-8C04-78C1D1B283C3}" destId="{C966A856-C6AF-4F46-8D82-957404AB6E8C}" srcOrd="0" destOrd="0" presId="urn:microsoft.com/office/officeart/2005/8/layout/hList9"/>
    <dgm:cxn modelId="{A9E9F715-2A4E-4191-B9D8-E7864291FAEA}" type="presOf" srcId="{1999B6F8-315F-4726-899F-A56E0FE76D33}" destId="{6460637D-9A3B-4C0B-96FD-8F29646BC8BB}" srcOrd="0" destOrd="0" presId="urn:microsoft.com/office/officeart/2005/8/layout/hList9"/>
    <dgm:cxn modelId="{D797F343-6D92-499E-AEDB-5329927CED4C}" srcId="{1999B6F8-315F-4726-899F-A56E0FE76D33}" destId="{B10F9794-A8E5-4C8B-83F6-6B07AD771160}" srcOrd="0" destOrd="0" parTransId="{A1542AAD-43C1-42E6-AB71-6A4487A8F970}" sibTransId="{0A4100C7-A6EA-488B-BAC4-EB56CE075644}"/>
    <dgm:cxn modelId="{644012D2-D678-440E-A677-E6D7BFD35F31}" type="presOf" srcId="{E9A4B55B-B26C-4984-8C04-78C1D1B283C3}" destId="{AC3ADF62-E468-4BB2-B40A-6E4A79505848}" srcOrd="1" destOrd="0" presId="urn:microsoft.com/office/officeart/2005/8/layout/hList9"/>
    <dgm:cxn modelId="{71D4AC78-AA9D-4800-92D2-71C5B800A88D}" srcId="{1C5F1D3C-BCA7-4E1F-B711-17B82E49B128}" destId="{1999B6F8-315F-4726-899F-A56E0FE76D33}" srcOrd="1" destOrd="0" parTransId="{96C5370A-4492-4181-8D12-7CD83B2EFFE2}" sibTransId="{C39AB697-FCA7-46E8-B08F-053BC133165B}"/>
    <dgm:cxn modelId="{EF00FE78-8508-4B17-B61B-144C591B0942}" srcId="{1C5F1D3C-BCA7-4E1F-B711-17B82E49B128}" destId="{A6D89B16-8EBD-440E-A201-49737F4EAD7B}" srcOrd="0" destOrd="0" parTransId="{0AB98A54-2F4E-45EC-983C-C3A322612686}" sibTransId="{FDCF13F6-23EC-4CA5-BDBB-B261FAD72128}"/>
    <dgm:cxn modelId="{041B5DDD-0C79-49F0-B0F9-BA5978F33F95}" srcId="{A6D89B16-8EBD-440E-A201-49737F4EAD7B}" destId="{B5F542DD-339A-4DDD-B1E5-587B38F2E6E9}" srcOrd="1" destOrd="0" parTransId="{A682253A-5D9A-4E32-97B6-092ED8C5E8AD}" sibTransId="{02657E81-0CC1-407F-94E3-DEEF06A11467}"/>
    <dgm:cxn modelId="{C763A255-364B-47AF-A43E-12504E277DCB}" type="presOf" srcId="{50E03342-6963-4ED3-B6F9-46D8499629B5}" destId="{F0F45E75-0679-4165-B14E-86774C948D9C}" srcOrd="1" destOrd="0" presId="urn:microsoft.com/office/officeart/2005/8/layout/hList9"/>
    <dgm:cxn modelId="{375F356D-2A8D-4D3B-A542-2CCDB2FF612C}" srcId="{1999B6F8-315F-4726-899F-A56E0FE76D33}" destId="{50E03342-6963-4ED3-B6F9-46D8499629B5}" srcOrd="1" destOrd="0" parTransId="{EB90FF15-C7F7-41BF-8325-EEF06AFDC55E}" sibTransId="{DD5053F4-F6F9-4101-9835-2ED0690C3A14}"/>
    <dgm:cxn modelId="{3A4D0F57-9472-4237-A604-0BA26AE6E62C}" type="presOf" srcId="{B5F542DD-339A-4DDD-B1E5-587B38F2E6E9}" destId="{0569BB9B-D856-48E8-A3CF-2B5BB367E3EC}" srcOrd="1" destOrd="0" presId="urn:microsoft.com/office/officeart/2005/8/layout/hList9"/>
    <dgm:cxn modelId="{BA4491F8-8E87-48DF-AD0C-FAA9EFF5ED63}" type="presOf" srcId="{B10F9794-A8E5-4C8B-83F6-6B07AD771160}" destId="{D588D684-E11C-44BD-A6A0-9E4AFF80F2A5}" srcOrd="1" destOrd="0" presId="urn:microsoft.com/office/officeart/2005/8/layout/hList9"/>
    <dgm:cxn modelId="{42714AD8-CB52-4022-9E82-D89560769186}" type="presOf" srcId="{A6D89B16-8EBD-440E-A201-49737F4EAD7B}" destId="{07372155-B7C8-47D3-BF42-7402B5B22212}" srcOrd="0" destOrd="0" presId="urn:microsoft.com/office/officeart/2005/8/layout/hList9"/>
    <dgm:cxn modelId="{7758722F-B4BD-40D3-92C4-25585D7C6C98}" type="presOf" srcId="{1C5F1D3C-BCA7-4E1F-B711-17B82E49B128}" destId="{2773EA02-E3CD-4F7A-A763-9D353FBACE78}" srcOrd="0" destOrd="0" presId="urn:microsoft.com/office/officeart/2005/8/layout/hList9"/>
    <dgm:cxn modelId="{3D213418-E86A-4B15-A72E-E631FD083A6A}" srcId="{A6D89B16-8EBD-440E-A201-49737F4EAD7B}" destId="{E9A4B55B-B26C-4984-8C04-78C1D1B283C3}" srcOrd="0" destOrd="0" parTransId="{80BDAA40-9238-4887-8040-AC574856B51A}" sibTransId="{2CB854FC-2717-41F4-8C7A-1FDD4846D0E5}"/>
    <dgm:cxn modelId="{58382C5C-331B-407D-848B-7C4773BA332A}" type="presOf" srcId="{B5F542DD-339A-4DDD-B1E5-587B38F2E6E9}" destId="{12947631-1B70-4FAB-AAA9-42CE42C4195F}" srcOrd="0" destOrd="0" presId="urn:microsoft.com/office/officeart/2005/8/layout/hList9"/>
    <dgm:cxn modelId="{D4827C84-56E6-4531-A0BF-302BE59CF617}" type="presOf" srcId="{50E03342-6963-4ED3-B6F9-46D8499629B5}" destId="{6EAEFF4A-B591-4413-B58C-42468ACB573F}" srcOrd="0" destOrd="0" presId="urn:microsoft.com/office/officeart/2005/8/layout/hList9"/>
    <dgm:cxn modelId="{930C3B28-44F3-4749-A01C-CBE5F726C6C4}" type="presOf" srcId="{B10F9794-A8E5-4C8B-83F6-6B07AD771160}" destId="{5E5D779E-8D17-4F6A-AD0E-A60BD7C25753}" srcOrd="0" destOrd="0" presId="urn:microsoft.com/office/officeart/2005/8/layout/hList9"/>
    <dgm:cxn modelId="{412F2DB3-E8B6-486F-BD6A-C68D88941F04}" type="presParOf" srcId="{2773EA02-E3CD-4F7A-A763-9D353FBACE78}" destId="{0FF284FF-D410-419D-9CD3-6B9D3206FDB4}" srcOrd="0" destOrd="0" presId="urn:microsoft.com/office/officeart/2005/8/layout/hList9"/>
    <dgm:cxn modelId="{B408B1AF-EC83-4682-A988-44702AB149C4}" type="presParOf" srcId="{2773EA02-E3CD-4F7A-A763-9D353FBACE78}" destId="{6B5CE595-3BFC-483C-A722-03FDFA06E73D}" srcOrd="1" destOrd="0" presId="urn:microsoft.com/office/officeart/2005/8/layout/hList9"/>
    <dgm:cxn modelId="{79191739-0F89-44B7-B389-03F56847EE5D}" type="presParOf" srcId="{6B5CE595-3BFC-483C-A722-03FDFA06E73D}" destId="{90251B63-DFE4-4DDD-855E-397B6620F6C0}" srcOrd="0" destOrd="0" presId="urn:microsoft.com/office/officeart/2005/8/layout/hList9"/>
    <dgm:cxn modelId="{ACE9DE0E-8F08-446E-B263-C06FEF0C2564}" type="presParOf" srcId="{6B5CE595-3BFC-483C-A722-03FDFA06E73D}" destId="{E8F72B58-1BE9-42E5-8C3C-25928B2BBA85}" srcOrd="1" destOrd="0" presId="urn:microsoft.com/office/officeart/2005/8/layout/hList9"/>
    <dgm:cxn modelId="{A074AB25-72F5-4F3B-9698-EBF7A60BD36E}" type="presParOf" srcId="{E8F72B58-1BE9-42E5-8C3C-25928B2BBA85}" destId="{C966A856-C6AF-4F46-8D82-957404AB6E8C}" srcOrd="0" destOrd="0" presId="urn:microsoft.com/office/officeart/2005/8/layout/hList9"/>
    <dgm:cxn modelId="{4C4E201B-4323-4CA3-B109-E5D0E8A29482}" type="presParOf" srcId="{E8F72B58-1BE9-42E5-8C3C-25928B2BBA85}" destId="{AC3ADF62-E468-4BB2-B40A-6E4A79505848}" srcOrd="1" destOrd="0" presId="urn:microsoft.com/office/officeart/2005/8/layout/hList9"/>
    <dgm:cxn modelId="{A17BF14D-67CE-443A-B840-7078B9DFA461}" type="presParOf" srcId="{6B5CE595-3BFC-483C-A722-03FDFA06E73D}" destId="{D3579F51-963B-4AFE-BEB0-32E1F8820198}" srcOrd="2" destOrd="0" presId="urn:microsoft.com/office/officeart/2005/8/layout/hList9"/>
    <dgm:cxn modelId="{405E837A-C2AF-4E50-8C51-408ABB1E6AD3}" type="presParOf" srcId="{D3579F51-963B-4AFE-BEB0-32E1F8820198}" destId="{12947631-1B70-4FAB-AAA9-42CE42C4195F}" srcOrd="0" destOrd="0" presId="urn:microsoft.com/office/officeart/2005/8/layout/hList9"/>
    <dgm:cxn modelId="{6A64593B-9722-4ED0-B3C2-2915C221795C}" type="presParOf" srcId="{D3579F51-963B-4AFE-BEB0-32E1F8820198}" destId="{0569BB9B-D856-48E8-A3CF-2B5BB367E3EC}" srcOrd="1" destOrd="0" presId="urn:microsoft.com/office/officeart/2005/8/layout/hList9"/>
    <dgm:cxn modelId="{CBF35921-70C4-416E-983A-F511D1E4813D}" type="presParOf" srcId="{2773EA02-E3CD-4F7A-A763-9D353FBACE78}" destId="{A343CFCF-255F-4D85-A866-E4E173059203}" srcOrd="2" destOrd="0" presId="urn:microsoft.com/office/officeart/2005/8/layout/hList9"/>
    <dgm:cxn modelId="{57ED9531-14A6-45F6-8E12-D0F30FD66779}" type="presParOf" srcId="{2773EA02-E3CD-4F7A-A763-9D353FBACE78}" destId="{07372155-B7C8-47D3-BF42-7402B5B22212}" srcOrd="3" destOrd="0" presId="urn:microsoft.com/office/officeart/2005/8/layout/hList9"/>
    <dgm:cxn modelId="{58006ECA-2B7A-4CEA-8750-C4DDF3823816}" type="presParOf" srcId="{2773EA02-E3CD-4F7A-A763-9D353FBACE78}" destId="{B013320A-62CD-4311-BC8B-94650755FEEB}" srcOrd="4" destOrd="0" presId="urn:microsoft.com/office/officeart/2005/8/layout/hList9"/>
    <dgm:cxn modelId="{0DB40BEB-DDB2-4258-B7F4-2C97A2349EBB}" type="presParOf" srcId="{2773EA02-E3CD-4F7A-A763-9D353FBACE78}" destId="{0B60DC28-813F-45B9-A5AA-4679744169E5}" srcOrd="5" destOrd="0" presId="urn:microsoft.com/office/officeart/2005/8/layout/hList9"/>
    <dgm:cxn modelId="{878F4CAC-CCE9-47AA-950D-332F33D75586}" type="presParOf" srcId="{2773EA02-E3CD-4F7A-A763-9D353FBACE78}" destId="{8E8FC269-8EAC-4C01-8C0E-141D3DE98F9E}" srcOrd="6" destOrd="0" presId="urn:microsoft.com/office/officeart/2005/8/layout/hList9"/>
    <dgm:cxn modelId="{65E503CC-1645-46CD-9894-73745F76DF68}" type="presParOf" srcId="{8E8FC269-8EAC-4C01-8C0E-141D3DE98F9E}" destId="{FD77FA3A-517F-4731-880E-8ACE5DAAD29C}" srcOrd="0" destOrd="0" presId="urn:microsoft.com/office/officeart/2005/8/layout/hList9"/>
    <dgm:cxn modelId="{BCD18FED-BE20-4A50-BC9F-CAA2FF7B92C5}" type="presParOf" srcId="{8E8FC269-8EAC-4C01-8C0E-141D3DE98F9E}" destId="{D8CE6DC7-ED5C-4C1B-89C4-E15A1A099350}" srcOrd="1" destOrd="0" presId="urn:microsoft.com/office/officeart/2005/8/layout/hList9"/>
    <dgm:cxn modelId="{26012AFA-5B78-4127-A208-674743511C6A}" type="presParOf" srcId="{D8CE6DC7-ED5C-4C1B-89C4-E15A1A099350}" destId="{5E5D779E-8D17-4F6A-AD0E-A60BD7C25753}" srcOrd="0" destOrd="0" presId="urn:microsoft.com/office/officeart/2005/8/layout/hList9"/>
    <dgm:cxn modelId="{E0E18F6B-0323-4658-9CDD-EC7CB101768E}" type="presParOf" srcId="{D8CE6DC7-ED5C-4C1B-89C4-E15A1A099350}" destId="{D588D684-E11C-44BD-A6A0-9E4AFF80F2A5}" srcOrd="1" destOrd="0" presId="urn:microsoft.com/office/officeart/2005/8/layout/hList9"/>
    <dgm:cxn modelId="{A444249D-DC9D-4EA3-8DCB-4E0E23CDA0E8}" type="presParOf" srcId="{8E8FC269-8EAC-4C01-8C0E-141D3DE98F9E}" destId="{11099713-6EED-4C82-BFD9-4232FA9B617B}" srcOrd="2" destOrd="0" presId="urn:microsoft.com/office/officeart/2005/8/layout/hList9"/>
    <dgm:cxn modelId="{890A3E59-CFEC-4DF4-8594-641C64DCC808}" type="presParOf" srcId="{11099713-6EED-4C82-BFD9-4232FA9B617B}" destId="{6EAEFF4A-B591-4413-B58C-42468ACB573F}" srcOrd="0" destOrd="0" presId="urn:microsoft.com/office/officeart/2005/8/layout/hList9"/>
    <dgm:cxn modelId="{BDAC2A61-359F-4AD7-B402-099C8FE143B8}" type="presParOf" srcId="{11099713-6EED-4C82-BFD9-4232FA9B617B}" destId="{F0F45E75-0679-4165-B14E-86774C948D9C}" srcOrd="1" destOrd="0" presId="urn:microsoft.com/office/officeart/2005/8/layout/hList9"/>
    <dgm:cxn modelId="{745FF8AB-63BF-4AD5-8111-8A1F4B559508}" type="presParOf" srcId="{2773EA02-E3CD-4F7A-A763-9D353FBACE78}" destId="{63A3464F-17D8-48A9-B12F-57272C2F2B8E}" srcOrd="7" destOrd="0" presId="urn:microsoft.com/office/officeart/2005/8/layout/hList9"/>
    <dgm:cxn modelId="{07C537F3-8F42-48BB-B61A-923D3493B93F}" type="presParOf" srcId="{2773EA02-E3CD-4F7A-A763-9D353FBACE78}" destId="{6460637D-9A3B-4C0B-96FD-8F29646BC8B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A5C14-5805-41F4-8C78-03AA0BFBB842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C57949-6555-41B8-AA33-B05670983A8A}">
      <dgm:prSet phldrT="[Текст]"/>
      <dgm:spPr/>
      <dgm:t>
        <a:bodyPr/>
        <a:lstStyle/>
        <a:p>
          <a:r>
            <a:rPr lang="uk-UA" dirty="0"/>
            <a:t>Взаємодія з музичним мистецтвом</a:t>
          </a:r>
          <a:endParaRPr lang="ru-RU" dirty="0"/>
        </a:p>
      </dgm:t>
    </dgm:pt>
    <dgm:pt modelId="{67EBF51D-5E19-4447-AC3E-7D8C79FB0615}" type="parTrans" cxnId="{E680D52F-1161-40C4-A1BB-67A97D3593C4}">
      <dgm:prSet/>
      <dgm:spPr/>
      <dgm:t>
        <a:bodyPr/>
        <a:lstStyle/>
        <a:p>
          <a:endParaRPr lang="ru-RU"/>
        </a:p>
      </dgm:t>
    </dgm:pt>
    <dgm:pt modelId="{CF8756DF-37FA-438E-B247-5149F0A68051}" type="sibTrans" cxnId="{E680D52F-1161-40C4-A1BB-67A97D3593C4}">
      <dgm:prSet/>
      <dgm:spPr/>
      <dgm:t>
        <a:bodyPr/>
        <a:lstStyle/>
        <a:p>
          <a:endParaRPr lang="ru-RU"/>
        </a:p>
      </dgm:t>
    </dgm:pt>
    <dgm:pt modelId="{7E0C8791-2FFE-459B-B511-E5D192FB1835}">
      <dgm:prSet phldrT="[Текст]" custT="1"/>
      <dgm:spPr/>
      <dgm:t>
        <a:bodyPr/>
        <a:lstStyle/>
        <a:p>
          <a:r>
            <a:rPr lang="ru-RU" sz="2000" dirty="0" err="1"/>
            <a:t>Імпрові-зація</a:t>
          </a:r>
          <a:endParaRPr lang="ru-RU" sz="2000" dirty="0"/>
        </a:p>
      </dgm:t>
    </dgm:pt>
    <dgm:pt modelId="{9902DC5E-9A63-49ED-95EA-49F56E25FB0B}" type="parTrans" cxnId="{9EF9083E-1D48-4970-975E-F200D5EBA231}">
      <dgm:prSet/>
      <dgm:spPr/>
      <dgm:t>
        <a:bodyPr/>
        <a:lstStyle/>
        <a:p>
          <a:endParaRPr lang="ru-RU"/>
        </a:p>
      </dgm:t>
    </dgm:pt>
    <dgm:pt modelId="{04B770CB-D9A0-4D7D-A386-0224B6A172B0}" type="sibTrans" cxnId="{9EF9083E-1D48-4970-975E-F200D5EBA231}">
      <dgm:prSet/>
      <dgm:spPr/>
      <dgm:t>
        <a:bodyPr/>
        <a:lstStyle/>
        <a:p>
          <a:endParaRPr lang="ru-RU"/>
        </a:p>
      </dgm:t>
    </dgm:pt>
    <dgm:pt modelId="{15391D5D-4B7C-481D-9394-8CD80BD62546}">
      <dgm:prSet phldrT="[Текст]" custT="1"/>
      <dgm:spPr/>
      <dgm:t>
        <a:bodyPr/>
        <a:lstStyle/>
        <a:p>
          <a:r>
            <a:rPr lang="uk-UA" sz="1600" dirty="0"/>
            <a:t>Збагачення досвіду</a:t>
          </a:r>
          <a:endParaRPr lang="ru-RU" sz="1400" dirty="0"/>
        </a:p>
      </dgm:t>
    </dgm:pt>
    <dgm:pt modelId="{F5D84C98-873D-48C8-9CBB-85A85852D8E2}" type="parTrans" cxnId="{D171A0CB-15B6-47DE-9AD7-CFD4CDEDBF72}">
      <dgm:prSet/>
      <dgm:spPr/>
      <dgm:t>
        <a:bodyPr/>
        <a:lstStyle/>
        <a:p>
          <a:endParaRPr lang="ru-RU"/>
        </a:p>
      </dgm:t>
    </dgm:pt>
    <dgm:pt modelId="{E8A7E921-D667-4CCB-B0F8-3B9F0D81631C}" type="sibTrans" cxnId="{D171A0CB-15B6-47DE-9AD7-CFD4CDEDBF72}">
      <dgm:prSet/>
      <dgm:spPr/>
      <dgm:t>
        <a:bodyPr/>
        <a:lstStyle/>
        <a:p>
          <a:endParaRPr lang="ru-RU"/>
        </a:p>
      </dgm:t>
    </dgm:pt>
    <dgm:pt modelId="{C56C0DAC-2244-47C1-8729-AAEAABFC3C24}">
      <dgm:prSet phldrT="[Текст]"/>
      <dgm:spPr/>
      <dgm:t>
        <a:bodyPr/>
        <a:lstStyle/>
        <a:p>
          <a:r>
            <a:rPr lang="uk-UA" dirty="0"/>
            <a:t>Позитивні враження </a:t>
          </a:r>
          <a:endParaRPr lang="ru-RU" dirty="0"/>
        </a:p>
      </dgm:t>
    </dgm:pt>
    <dgm:pt modelId="{7AD522BC-0792-4EA3-ABB2-C0431C06B57A}" type="parTrans" cxnId="{5B80B858-F6B7-4AE2-82DF-777B10499E1F}">
      <dgm:prSet/>
      <dgm:spPr/>
      <dgm:t>
        <a:bodyPr/>
        <a:lstStyle/>
        <a:p>
          <a:endParaRPr lang="ru-RU"/>
        </a:p>
      </dgm:t>
    </dgm:pt>
    <dgm:pt modelId="{6D2F3709-B7D4-45AA-919F-398520323080}" type="sibTrans" cxnId="{5B80B858-F6B7-4AE2-82DF-777B10499E1F}">
      <dgm:prSet/>
      <dgm:spPr/>
      <dgm:t>
        <a:bodyPr/>
        <a:lstStyle/>
        <a:p>
          <a:endParaRPr lang="ru-RU"/>
        </a:p>
      </dgm:t>
    </dgm:pt>
    <dgm:pt modelId="{BAE8EFCD-F074-459F-B84B-89987917C734}">
      <dgm:prSet phldrT="[Текст]"/>
      <dgm:spPr/>
      <dgm:t>
        <a:bodyPr/>
        <a:lstStyle/>
        <a:p>
          <a:r>
            <a:rPr lang="uk-UA" dirty="0"/>
            <a:t>Власна творчість дітей</a:t>
          </a:r>
          <a:endParaRPr lang="ru-RU" dirty="0"/>
        </a:p>
      </dgm:t>
    </dgm:pt>
    <dgm:pt modelId="{35721606-A6B3-4CB3-A6A5-98AF88027FF4}" type="parTrans" cxnId="{925FCBEE-00F0-4690-88FA-3FC93275B9C4}">
      <dgm:prSet/>
      <dgm:spPr/>
      <dgm:t>
        <a:bodyPr/>
        <a:lstStyle/>
        <a:p>
          <a:endParaRPr lang="ru-RU"/>
        </a:p>
      </dgm:t>
    </dgm:pt>
    <dgm:pt modelId="{9D230841-8C6F-42C2-A82F-CA653DF48B1B}" type="sibTrans" cxnId="{925FCBEE-00F0-4690-88FA-3FC93275B9C4}">
      <dgm:prSet/>
      <dgm:spPr/>
      <dgm:t>
        <a:bodyPr/>
        <a:lstStyle/>
        <a:p>
          <a:endParaRPr lang="ru-RU"/>
        </a:p>
      </dgm:t>
    </dgm:pt>
    <dgm:pt modelId="{9EDF9135-673F-46BB-A97C-CFABC4D472FC}" type="pres">
      <dgm:prSet presAssocID="{681A5C14-5805-41F4-8C78-03AA0BFBB8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2EDA82-7683-4CB4-AD29-312549E960DE}" type="pres">
      <dgm:prSet presAssocID="{74C57949-6555-41B8-AA33-B05670983A8A}" presName="centerShape" presStyleLbl="node0" presStyleIdx="0" presStyleCnt="1"/>
      <dgm:spPr/>
      <dgm:t>
        <a:bodyPr/>
        <a:lstStyle/>
        <a:p>
          <a:endParaRPr lang="ru-RU"/>
        </a:p>
      </dgm:t>
    </dgm:pt>
    <dgm:pt modelId="{07FA23D7-91FD-49B9-A1EC-E7D3323BDB6C}" type="pres">
      <dgm:prSet presAssocID="{7E0C8791-2FFE-459B-B511-E5D192FB1835}" presName="node" presStyleLbl="node1" presStyleIdx="0" presStyleCnt="4" custScaleX="117871" custScaleY="111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66DAC-0941-4044-92B9-8A4839C82EC8}" type="pres">
      <dgm:prSet presAssocID="{7E0C8791-2FFE-459B-B511-E5D192FB1835}" presName="dummy" presStyleCnt="0"/>
      <dgm:spPr/>
    </dgm:pt>
    <dgm:pt modelId="{B5081DF5-3378-490E-9185-06002F00C73A}" type="pres">
      <dgm:prSet presAssocID="{04B770CB-D9A0-4D7D-A386-0224B6A172B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07FFE59-E9F2-4631-B22D-9EEB32430B61}" type="pres">
      <dgm:prSet presAssocID="{15391D5D-4B7C-481D-9394-8CD80BD62546}" presName="node" presStyleLbl="node1" presStyleIdx="1" presStyleCnt="4" custScaleX="114690" custScaleY="115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C4B5A-873B-4177-8C82-6201AE6B9964}" type="pres">
      <dgm:prSet presAssocID="{15391D5D-4B7C-481D-9394-8CD80BD62546}" presName="dummy" presStyleCnt="0"/>
      <dgm:spPr/>
    </dgm:pt>
    <dgm:pt modelId="{15041635-2E5C-4A58-A6BC-339C5CDF2EDC}" type="pres">
      <dgm:prSet presAssocID="{E8A7E921-D667-4CCB-B0F8-3B9F0D81631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B58F49A-FDB0-43F4-A64B-857F26FE39B0}" type="pres">
      <dgm:prSet presAssocID="{C56C0DAC-2244-47C1-8729-AAEAABFC3C24}" presName="node" presStyleLbl="node1" presStyleIdx="2" presStyleCnt="4" custScaleX="120628" custScaleY="116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E8B12-5045-4E24-9BCB-C9B9AABACE16}" type="pres">
      <dgm:prSet presAssocID="{C56C0DAC-2244-47C1-8729-AAEAABFC3C24}" presName="dummy" presStyleCnt="0"/>
      <dgm:spPr/>
    </dgm:pt>
    <dgm:pt modelId="{D0E741AB-3B69-420A-86AF-43D2FF2C796C}" type="pres">
      <dgm:prSet presAssocID="{6D2F3709-B7D4-45AA-919F-39852032308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FD41201-37F0-4D0D-8300-118254029268}" type="pres">
      <dgm:prSet presAssocID="{BAE8EFCD-F074-459F-B84B-89987917C734}" presName="node" presStyleLbl="node1" presStyleIdx="3" presStyleCnt="4" custScaleX="113707" custScaleY="109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61FB8-960A-41A4-8B98-34E9612F2E33}" type="pres">
      <dgm:prSet presAssocID="{BAE8EFCD-F074-459F-B84B-89987917C734}" presName="dummy" presStyleCnt="0"/>
      <dgm:spPr/>
    </dgm:pt>
    <dgm:pt modelId="{9FAD60A0-2074-4CC4-A20E-EA491C4F587B}" type="pres">
      <dgm:prSet presAssocID="{9D230841-8C6F-42C2-A82F-CA653DF48B1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008A02E-CBB8-4DB2-85FC-8252382FE4E1}" type="presOf" srcId="{15391D5D-4B7C-481D-9394-8CD80BD62546}" destId="{A07FFE59-E9F2-4631-B22D-9EEB32430B61}" srcOrd="0" destOrd="0" presId="urn:microsoft.com/office/officeart/2005/8/layout/radial6"/>
    <dgm:cxn modelId="{925FCBEE-00F0-4690-88FA-3FC93275B9C4}" srcId="{74C57949-6555-41B8-AA33-B05670983A8A}" destId="{BAE8EFCD-F074-459F-B84B-89987917C734}" srcOrd="3" destOrd="0" parTransId="{35721606-A6B3-4CB3-A6A5-98AF88027FF4}" sibTransId="{9D230841-8C6F-42C2-A82F-CA653DF48B1B}"/>
    <dgm:cxn modelId="{9EF9083E-1D48-4970-975E-F200D5EBA231}" srcId="{74C57949-6555-41B8-AA33-B05670983A8A}" destId="{7E0C8791-2FFE-459B-B511-E5D192FB1835}" srcOrd="0" destOrd="0" parTransId="{9902DC5E-9A63-49ED-95EA-49F56E25FB0B}" sibTransId="{04B770CB-D9A0-4D7D-A386-0224B6A172B0}"/>
    <dgm:cxn modelId="{451A71C7-5B4A-4D16-A29C-99D345A315F3}" type="presOf" srcId="{BAE8EFCD-F074-459F-B84B-89987917C734}" destId="{7FD41201-37F0-4D0D-8300-118254029268}" srcOrd="0" destOrd="0" presId="urn:microsoft.com/office/officeart/2005/8/layout/radial6"/>
    <dgm:cxn modelId="{6BC875A9-8A9D-46C7-91A8-E3190C61C16D}" type="presOf" srcId="{04B770CB-D9A0-4D7D-A386-0224B6A172B0}" destId="{B5081DF5-3378-490E-9185-06002F00C73A}" srcOrd="0" destOrd="0" presId="urn:microsoft.com/office/officeart/2005/8/layout/radial6"/>
    <dgm:cxn modelId="{D681AAB8-3F52-4390-BA1B-F7E8BF626241}" type="presOf" srcId="{6D2F3709-B7D4-45AA-919F-398520323080}" destId="{D0E741AB-3B69-420A-86AF-43D2FF2C796C}" srcOrd="0" destOrd="0" presId="urn:microsoft.com/office/officeart/2005/8/layout/radial6"/>
    <dgm:cxn modelId="{5B80B858-F6B7-4AE2-82DF-777B10499E1F}" srcId="{74C57949-6555-41B8-AA33-B05670983A8A}" destId="{C56C0DAC-2244-47C1-8729-AAEAABFC3C24}" srcOrd="2" destOrd="0" parTransId="{7AD522BC-0792-4EA3-ABB2-C0431C06B57A}" sibTransId="{6D2F3709-B7D4-45AA-919F-398520323080}"/>
    <dgm:cxn modelId="{25FC0DB9-D4FB-42B3-8296-A13F430D8D1F}" type="presOf" srcId="{E8A7E921-D667-4CCB-B0F8-3B9F0D81631C}" destId="{15041635-2E5C-4A58-A6BC-339C5CDF2EDC}" srcOrd="0" destOrd="0" presId="urn:microsoft.com/office/officeart/2005/8/layout/radial6"/>
    <dgm:cxn modelId="{E08C931E-6061-4234-B154-3E2233A45BA2}" type="presOf" srcId="{9D230841-8C6F-42C2-A82F-CA653DF48B1B}" destId="{9FAD60A0-2074-4CC4-A20E-EA491C4F587B}" srcOrd="0" destOrd="0" presId="urn:microsoft.com/office/officeart/2005/8/layout/radial6"/>
    <dgm:cxn modelId="{4AE660E1-6F94-474F-96CA-31D6069F3C71}" type="presOf" srcId="{C56C0DAC-2244-47C1-8729-AAEAABFC3C24}" destId="{1B58F49A-FDB0-43F4-A64B-857F26FE39B0}" srcOrd="0" destOrd="0" presId="urn:microsoft.com/office/officeart/2005/8/layout/radial6"/>
    <dgm:cxn modelId="{D171A0CB-15B6-47DE-9AD7-CFD4CDEDBF72}" srcId="{74C57949-6555-41B8-AA33-B05670983A8A}" destId="{15391D5D-4B7C-481D-9394-8CD80BD62546}" srcOrd="1" destOrd="0" parTransId="{F5D84C98-873D-48C8-9CBB-85A85852D8E2}" sibTransId="{E8A7E921-D667-4CCB-B0F8-3B9F0D81631C}"/>
    <dgm:cxn modelId="{B7E4262B-9169-4C01-960B-B4AE92B3098B}" type="presOf" srcId="{74C57949-6555-41B8-AA33-B05670983A8A}" destId="{352EDA82-7683-4CB4-AD29-312549E960DE}" srcOrd="0" destOrd="0" presId="urn:microsoft.com/office/officeart/2005/8/layout/radial6"/>
    <dgm:cxn modelId="{736BBBC7-7B26-41D5-B450-EF7A42115016}" type="presOf" srcId="{7E0C8791-2FFE-459B-B511-E5D192FB1835}" destId="{07FA23D7-91FD-49B9-A1EC-E7D3323BDB6C}" srcOrd="0" destOrd="0" presId="urn:microsoft.com/office/officeart/2005/8/layout/radial6"/>
    <dgm:cxn modelId="{E680D52F-1161-40C4-A1BB-67A97D3593C4}" srcId="{681A5C14-5805-41F4-8C78-03AA0BFBB842}" destId="{74C57949-6555-41B8-AA33-B05670983A8A}" srcOrd="0" destOrd="0" parTransId="{67EBF51D-5E19-4447-AC3E-7D8C79FB0615}" sibTransId="{CF8756DF-37FA-438E-B247-5149F0A68051}"/>
    <dgm:cxn modelId="{D288E99F-B246-4A63-89A1-F79AF57719A9}" type="presOf" srcId="{681A5C14-5805-41F4-8C78-03AA0BFBB842}" destId="{9EDF9135-673F-46BB-A97C-CFABC4D472FC}" srcOrd="0" destOrd="0" presId="urn:microsoft.com/office/officeart/2005/8/layout/radial6"/>
    <dgm:cxn modelId="{F97CE3EB-0786-4506-89A5-B0E7A31E7DC8}" type="presParOf" srcId="{9EDF9135-673F-46BB-A97C-CFABC4D472FC}" destId="{352EDA82-7683-4CB4-AD29-312549E960DE}" srcOrd="0" destOrd="0" presId="urn:microsoft.com/office/officeart/2005/8/layout/radial6"/>
    <dgm:cxn modelId="{896E0CA7-EDF2-4B5E-83E2-CB43FDC37E3B}" type="presParOf" srcId="{9EDF9135-673F-46BB-A97C-CFABC4D472FC}" destId="{07FA23D7-91FD-49B9-A1EC-E7D3323BDB6C}" srcOrd="1" destOrd="0" presId="urn:microsoft.com/office/officeart/2005/8/layout/radial6"/>
    <dgm:cxn modelId="{20C76DED-C8D1-4018-B5C0-3B9F1A101259}" type="presParOf" srcId="{9EDF9135-673F-46BB-A97C-CFABC4D472FC}" destId="{2C466DAC-0941-4044-92B9-8A4839C82EC8}" srcOrd="2" destOrd="0" presId="urn:microsoft.com/office/officeart/2005/8/layout/radial6"/>
    <dgm:cxn modelId="{D5A81A8F-1FE0-40B9-8791-29FD50BBE658}" type="presParOf" srcId="{9EDF9135-673F-46BB-A97C-CFABC4D472FC}" destId="{B5081DF5-3378-490E-9185-06002F00C73A}" srcOrd="3" destOrd="0" presId="urn:microsoft.com/office/officeart/2005/8/layout/radial6"/>
    <dgm:cxn modelId="{B54E1906-4A54-42A1-8B43-92DDD1A6BA12}" type="presParOf" srcId="{9EDF9135-673F-46BB-A97C-CFABC4D472FC}" destId="{A07FFE59-E9F2-4631-B22D-9EEB32430B61}" srcOrd="4" destOrd="0" presId="urn:microsoft.com/office/officeart/2005/8/layout/radial6"/>
    <dgm:cxn modelId="{9DBC99B6-EAAD-4EA2-B47D-2D87A3DF1BD1}" type="presParOf" srcId="{9EDF9135-673F-46BB-A97C-CFABC4D472FC}" destId="{9B7C4B5A-873B-4177-8C82-6201AE6B9964}" srcOrd="5" destOrd="0" presId="urn:microsoft.com/office/officeart/2005/8/layout/radial6"/>
    <dgm:cxn modelId="{D9473415-5D17-4423-B18B-3EFF81F78E8D}" type="presParOf" srcId="{9EDF9135-673F-46BB-A97C-CFABC4D472FC}" destId="{15041635-2E5C-4A58-A6BC-339C5CDF2EDC}" srcOrd="6" destOrd="0" presId="urn:microsoft.com/office/officeart/2005/8/layout/radial6"/>
    <dgm:cxn modelId="{3A888F0F-EF49-4036-934A-6B5B3543B45F}" type="presParOf" srcId="{9EDF9135-673F-46BB-A97C-CFABC4D472FC}" destId="{1B58F49A-FDB0-43F4-A64B-857F26FE39B0}" srcOrd="7" destOrd="0" presId="urn:microsoft.com/office/officeart/2005/8/layout/radial6"/>
    <dgm:cxn modelId="{01E64D13-17D4-4C37-83C2-3A1D19F619E6}" type="presParOf" srcId="{9EDF9135-673F-46BB-A97C-CFABC4D472FC}" destId="{A7BE8B12-5045-4E24-9BCB-C9B9AABACE16}" srcOrd="8" destOrd="0" presId="urn:microsoft.com/office/officeart/2005/8/layout/radial6"/>
    <dgm:cxn modelId="{F10077A3-1469-4C19-8660-C905AC1A6C8D}" type="presParOf" srcId="{9EDF9135-673F-46BB-A97C-CFABC4D472FC}" destId="{D0E741AB-3B69-420A-86AF-43D2FF2C796C}" srcOrd="9" destOrd="0" presId="urn:microsoft.com/office/officeart/2005/8/layout/radial6"/>
    <dgm:cxn modelId="{6190E4E0-34C5-4678-B767-4C49FC2C4814}" type="presParOf" srcId="{9EDF9135-673F-46BB-A97C-CFABC4D472FC}" destId="{7FD41201-37F0-4D0D-8300-118254029268}" srcOrd="10" destOrd="0" presId="urn:microsoft.com/office/officeart/2005/8/layout/radial6"/>
    <dgm:cxn modelId="{6F28F1DF-71B4-4A00-896D-658CDACA634A}" type="presParOf" srcId="{9EDF9135-673F-46BB-A97C-CFABC4D472FC}" destId="{EE061FB8-960A-41A4-8B98-34E9612F2E33}" srcOrd="11" destOrd="0" presId="urn:microsoft.com/office/officeart/2005/8/layout/radial6"/>
    <dgm:cxn modelId="{4D1719AB-B1D4-4A58-AAE7-5DDDD58B6B7C}" type="presParOf" srcId="{9EDF9135-673F-46BB-A97C-CFABC4D472FC}" destId="{9FAD60A0-2074-4CC4-A20E-EA491C4F587B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ADC38-797D-4D6F-974C-A5CB44EBBB8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F57993-B93D-4E84-981D-74503D785CDE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/>
            <a:t>Здібності</a:t>
          </a:r>
          <a:endParaRPr lang="ru-RU" dirty="0"/>
        </a:p>
      </dgm:t>
    </dgm:pt>
    <dgm:pt modelId="{950790C2-F2FD-4CD9-8432-4507C01ED8AC}" type="parTrans" cxnId="{48B6B63C-3D4C-495C-9648-6A7702926CB5}">
      <dgm:prSet/>
      <dgm:spPr/>
      <dgm:t>
        <a:bodyPr/>
        <a:lstStyle/>
        <a:p>
          <a:endParaRPr lang="ru-RU"/>
        </a:p>
      </dgm:t>
    </dgm:pt>
    <dgm:pt modelId="{20C43121-1A55-496F-911C-EC1B376148A9}" type="sibTrans" cxnId="{48B6B63C-3D4C-495C-9648-6A7702926CB5}">
      <dgm:prSet/>
      <dgm:spPr/>
      <dgm:t>
        <a:bodyPr/>
        <a:lstStyle/>
        <a:p>
          <a:endParaRPr lang="ru-RU"/>
        </a:p>
      </dgm:t>
    </dgm:pt>
    <dgm:pt modelId="{FDF928A4-0A8F-4CF9-9CA0-708522F11492}">
      <dgm:prSet phldrT="[Текст]"/>
      <dgm:spPr/>
      <dgm:t>
        <a:bodyPr/>
        <a:lstStyle/>
        <a:p>
          <a:endParaRPr lang="ru-RU" dirty="0"/>
        </a:p>
      </dgm:t>
    </dgm:pt>
    <dgm:pt modelId="{505DE6B0-5457-4A41-A714-184AFDE3FD27}" type="parTrans" cxnId="{DD06FE48-3EB6-4975-BB39-A79DF1798D79}">
      <dgm:prSet/>
      <dgm:spPr/>
      <dgm:t>
        <a:bodyPr/>
        <a:lstStyle/>
        <a:p>
          <a:endParaRPr lang="ru-RU"/>
        </a:p>
      </dgm:t>
    </dgm:pt>
    <dgm:pt modelId="{59A3151E-064E-4911-9C93-0643C07ACBC2}" type="sibTrans" cxnId="{DD06FE48-3EB6-4975-BB39-A79DF1798D79}">
      <dgm:prSet/>
      <dgm:spPr/>
      <dgm:t>
        <a:bodyPr/>
        <a:lstStyle/>
        <a:p>
          <a:endParaRPr lang="ru-RU"/>
        </a:p>
      </dgm:t>
    </dgm:pt>
    <dgm:pt modelId="{C41678EE-F890-4CDE-B8D3-98A8D894F00A}">
      <dgm:prSet phldrT="[Текст]"/>
      <dgm:spPr/>
      <dgm:t>
        <a:bodyPr/>
        <a:lstStyle/>
        <a:p>
          <a:endParaRPr lang="ru-RU" dirty="0"/>
        </a:p>
      </dgm:t>
    </dgm:pt>
    <dgm:pt modelId="{FB48AD20-6CC5-478A-AF51-BA13D7AE9B5B}" type="parTrans" cxnId="{838AC763-1ECF-487F-9C98-F5D4FBAA2AD0}">
      <dgm:prSet/>
      <dgm:spPr/>
      <dgm:t>
        <a:bodyPr/>
        <a:lstStyle/>
        <a:p>
          <a:endParaRPr lang="ru-RU"/>
        </a:p>
      </dgm:t>
    </dgm:pt>
    <dgm:pt modelId="{D1E939DD-7BCC-425A-8AB8-A494DC588DCC}" type="sibTrans" cxnId="{838AC763-1ECF-487F-9C98-F5D4FBAA2AD0}">
      <dgm:prSet/>
      <dgm:spPr/>
      <dgm:t>
        <a:bodyPr/>
        <a:lstStyle/>
        <a:p>
          <a:endParaRPr lang="ru-RU"/>
        </a:p>
      </dgm:t>
    </dgm:pt>
    <dgm:pt modelId="{62CB3FE1-B1D5-4EC4-AD70-1E03B080F9F4}">
      <dgm:prSet phldrT="[Текст]"/>
      <dgm:spPr/>
      <dgm:t>
        <a:bodyPr/>
        <a:lstStyle/>
        <a:p>
          <a:endParaRPr lang="ru-RU" dirty="0"/>
        </a:p>
      </dgm:t>
    </dgm:pt>
    <dgm:pt modelId="{F66CA487-B4EF-4A44-9496-4CBAF003102F}" type="parTrans" cxnId="{35C23166-4912-46B3-AB02-A458FFB01B95}">
      <dgm:prSet/>
      <dgm:spPr/>
      <dgm:t>
        <a:bodyPr/>
        <a:lstStyle/>
        <a:p>
          <a:endParaRPr lang="ru-RU"/>
        </a:p>
      </dgm:t>
    </dgm:pt>
    <dgm:pt modelId="{9480A03E-6C29-4FDB-8B9B-D8A7462646BE}" type="sibTrans" cxnId="{35C23166-4912-46B3-AB02-A458FFB01B95}">
      <dgm:prSet/>
      <dgm:spPr/>
      <dgm:t>
        <a:bodyPr/>
        <a:lstStyle/>
        <a:p>
          <a:endParaRPr lang="ru-RU"/>
        </a:p>
      </dgm:t>
    </dgm:pt>
    <dgm:pt modelId="{AB7C9AB9-49AB-4536-9F44-7D3B4193CD93}">
      <dgm:prSet phldrT="[Текст]"/>
      <dgm:spPr/>
      <dgm:t>
        <a:bodyPr/>
        <a:lstStyle/>
        <a:p>
          <a:endParaRPr lang="ru-RU" dirty="0"/>
        </a:p>
      </dgm:t>
    </dgm:pt>
    <dgm:pt modelId="{A0E3D30A-58F3-4B90-A6F2-F35F9B042350}" type="parTrans" cxnId="{4D847558-53F8-4946-89AB-846574420BB6}">
      <dgm:prSet/>
      <dgm:spPr/>
      <dgm:t>
        <a:bodyPr/>
        <a:lstStyle/>
        <a:p>
          <a:endParaRPr lang="ru-RU"/>
        </a:p>
      </dgm:t>
    </dgm:pt>
    <dgm:pt modelId="{CDF1A684-3821-4AD3-806C-528E895A9EE4}" type="sibTrans" cxnId="{4D847558-53F8-4946-89AB-846574420BB6}">
      <dgm:prSet/>
      <dgm:spPr/>
      <dgm:t>
        <a:bodyPr/>
        <a:lstStyle/>
        <a:p>
          <a:endParaRPr lang="ru-RU"/>
        </a:p>
      </dgm:t>
    </dgm:pt>
    <dgm:pt modelId="{2A537F21-3482-4B21-8BE0-D220BCF4D3D6}">
      <dgm:prSet phldrT="[Текст]"/>
      <dgm:spPr/>
      <dgm:t>
        <a:bodyPr/>
        <a:lstStyle/>
        <a:p>
          <a:endParaRPr lang="ru-RU" dirty="0"/>
        </a:p>
      </dgm:t>
    </dgm:pt>
    <dgm:pt modelId="{0CC02CF7-714B-4B5D-916D-C255CB10D19B}" type="parTrans" cxnId="{BB3CFE44-F4F3-4D99-84B6-D368C41F3F6C}">
      <dgm:prSet/>
      <dgm:spPr/>
      <dgm:t>
        <a:bodyPr/>
        <a:lstStyle/>
        <a:p>
          <a:endParaRPr lang="ru-RU"/>
        </a:p>
      </dgm:t>
    </dgm:pt>
    <dgm:pt modelId="{735D5F31-AA4B-4650-BCE5-FAF31AD350DC}" type="sibTrans" cxnId="{BB3CFE44-F4F3-4D99-84B6-D368C41F3F6C}">
      <dgm:prSet/>
      <dgm:spPr/>
      <dgm:t>
        <a:bodyPr/>
        <a:lstStyle/>
        <a:p>
          <a:endParaRPr lang="ru-RU"/>
        </a:p>
      </dgm:t>
    </dgm:pt>
    <dgm:pt modelId="{DFA86064-B29E-4B84-9121-B779A5C46451}">
      <dgm:prSet phldrT="[Текст]"/>
      <dgm:spPr/>
      <dgm:t>
        <a:bodyPr/>
        <a:lstStyle/>
        <a:p>
          <a:endParaRPr lang="ru-RU" dirty="0"/>
        </a:p>
      </dgm:t>
    </dgm:pt>
    <dgm:pt modelId="{1FB3AAD1-3F97-478F-9783-72B01BB8473E}" type="parTrans" cxnId="{8E0E54CE-0487-4E98-BEA6-28FA2EF23E11}">
      <dgm:prSet/>
      <dgm:spPr/>
      <dgm:t>
        <a:bodyPr/>
        <a:lstStyle/>
        <a:p>
          <a:endParaRPr lang="ru-RU"/>
        </a:p>
      </dgm:t>
    </dgm:pt>
    <dgm:pt modelId="{ABFD4E40-58A3-49E1-B465-5BF70790AB6F}" type="sibTrans" cxnId="{8E0E54CE-0487-4E98-BEA6-28FA2EF23E11}">
      <dgm:prSet/>
      <dgm:spPr/>
      <dgm:t>
        <a:bodyPr/>
        <a:lstStyle/>
        <a:p>
          <a:endParaRPr lang="ru-RU"/>
        </a:p>
      </dgm:t>
    </dgm:pt>
    <dgm:pt modelId="{FF7BE1C6-8888-4B85-BD08-7A1DCF5145E1}" type="pres">
      <dgm:prSet presAssocID="{162ADC38-797D-4D6F-974C-A5CB44EBBB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2A3305-EF8B-41C4-80AB-935DC6512830}" type="pres">
      <dgm:prSet presAssocID="{162ADC38-797D-4D6F-974C-A5CB44EBBB8C}" presName="radial" presStyleCnt="0">
        <dgm:presLayoutVars>
          <dgm:animLvl val="ctr"/>
        </dgm:presLayoutVars>
      </dgm:prSet>
      <dgm:spPr/>
    </dgm:pt>
    <dgm:pt modelId="{7D83D15F-D5C5-4F13-BE6A-456ACD07FE67}" type="pres">
      <dgm:prSet presAssocID="{FBF57993-B93D-4E84-981D-74503D785CDE}" presName="centerShape" presStyleLbl="vennNode1" presStyleIdx="0" presStyleCnt="1" custLinFactNeighborX="1501" custLinFactNeighborY="2002"/>
      <dgm:spPr/>
      <dgm:t>
        <a:bodyPr/>
        <a:lstStyle/>
        <a:p>
          <a:endParaRPr lang="ru-RU"/>
        </a:p>
      </dgm:t>
    </dgm:pt>
  </dgm:ptLst>
  <dgm:cxnLst>
    <dgm:cxn modelId="{838AC763-1ECF-487F-9C98-F5D4FBAA2AD0}" srcId="{162ADC38-797D-4D6F-974C-A5CB44EBBB8C}" destId="{C41678EE-F890-4CDE-B8D3-98A8D894F00A}" srcOrd="2" destOrd="0" parTransId="{FB48AD20-6CC5-478A-AF51-BA13D7AE9B5B}" sibTransId="{D1E939DD-7BCC-425A-8AB8-A494DC588DCC}"/>
    <dgm:cxn modelId="{4D847558-53F8-4946-89AB-846574420BB6}" srcId="{162ADC38-797D-4D6F-974C-A5CB44EBBB8C}" destId="{AB7C9AB9-49AB-4536-9F44-7D3B4193CD93}" srcOrd="4" destOrd="0" parTransId="{A0E3D30A-58F3-4B90-A6F2-F35F9B042350}" sibTransId="{CDF1A684-3821-4AD3-806C-528E895A9EE4}"/>
    <dgm:cxn modelId="{57EA4B0A-7D7A-4C54-BB33-CAF375480A77}" type="presOf" srcId="{FBF57993-B93D-4E84-981D-74503D785CDE}" destId="{7D83D15F-D5C5-4F13-BE6A-456ACD07FE67}" srcOrd="0" destOrd="0" presId="urn:microsoft.com/office/officeart/2005/8/layout/radial3"/>
    <dgm:cxn modelId="{35C23166-4912-46B3-AB02-A458FFB01B95}" srcId="{162ADC38-797D-4D6F-974C-A5CB44EBBB8C}" destId="{62CB3FE1-B1D5-4EC4-AD70-1E03B080F9F4}" srcOrd="3" destOrd="0" parTransId="{F66CA487-B4EF-4A44-9496-4CBAF003102F}" sibTransId="{9480A03E-6C29-4FDB-8B9B-D8A7462646BE}"/>
    <dgm:cxn modelId="{DD06FE48-3EB6-4975-BB39-A79DF1798D79}" srcId="{162ADC38-797D-4D6F-974C-A5CB44EBBB8C}" destId="{FDF928A4-0A8F-4CF9-9CA0-708522F11492}" srcOrd="1" destOrd="0" parTransId="{505DE6B0-5457-4A41-A714-184AFDE3FD27}" sibTransId="{59A3151E-064E-4911-9C93-0643C07ACBC2}"/>
    <dgm:cxn modelId="{8E0E54CE-0487-4E98-BEA6-28FA2EF23E11}" srcId="{162ADC38-797D-4D6F-974C-A5CB44EBBB8C}" destId="{DFA86064-B29E-4B84-9121-B779A5C46451}" srcOrd="5" destOrd="0" parTransId="{1FB3AAD1-3F97-478F-9783-72B01BB8473E}" sibTransId="{ABFD4E40-58A3-49E1-B465-5BF70790AB6F}"/>
    <dgm:cxn modelId="{BB3CFE44-F4F3-4D99-84B6-D368C41F3F6C}" srcId="{162ADC38-797D-4D6F-974C-A5CB44EBBB8C}" destId="{2A537F21-3482-4B21-8BE0-D220BCF4D3D6}" srcOrd="6" destOrd="0" parTransId="{0CC02CF7-714B-4B5D-916D-C255CB10D19B}" sibTransId="{735D5F31-AA4B-4650-BCE5-FAF31AD350DC}"/>
    <dgm:cxn modelId="{48B6B63C-3D4C-495C-9648-6A7702926CB5}" srcId="{162ADC38-797D-4D6F-974C-A5CB44EBBB8C}" destId="{FBF57993-B93D-4E84-981D-74503D785CDE}" srcOrd="0" destOrd="0" parTransId="{950790C2-F2FD-4CD9-8432-4507C01ED8AC}" sibTransId="{20C43121-1A55-496F-911C-EC1B376148A9}"/>
    <dgm:cxn modelId="{E86B8DC8-7B9A-4C1E-AE8E-A2E640583841}" type="presOf" srcId="{162ADC38-797D-4D6F-974C-A5CB44EBBB8C}" destId="{FF7BE1C6-8888-4B85-BD08-7A1DCF5145E1}" srcOrd="0" destOrd="0" presId="urn:microsoft.com/office/officeart/2005/8/layout/radial3"/>
    <dgm:cxn modelId="{45ED5B96-3B81-4663-AC12-E6D5E2E022E5}" type="presParOf" srcId="{FF7BE1C6-8888-4B85-BD08-7A1DCF5145E1}" destId="{9A2A3305-EF8B-41C4-80AB-935DC6512830}" srcOrd="0" destOrd="0" presId="urn:microsoft.com/office/officeart/2005/8/layout/radial3"/>
    <dgm:cxn modelId="{6295C372-0E46-41CD-A5A8-68B1255B512F}" type="presParOf" srcId="{9A2A3305-EF8B-41C4-80AB-935DC6512830}" destId="{7D83D15F-D5C5-4F13-BE6A-456ACD07FE67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94BC5E-22B2-48E3-8911-0E467488388A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E7A222-0B1B-473E-9C9D-33B483898959}">
      <dgm:prSet phldrT="[Текст]"/>
      <dgm:spPr/>
      <dgm:t>
        <a:bodyPr/>
        <a:lstStyle/>
        <a:p>
          <a:r>
            <a:rPr lang="uk-UA" dirty="0"/>
            <a:t>Створення педагогічних умов</a:t>
          </a:r>
          <a:endParaRPr lang="ru-RU" dirty="0"/>
        </a:p>
      </dgm:t>
    </dgm:pt>
    <dgm:pt modelId="{06A6C75A-8ACF-430E-A94B-219BAB9A5F87}" type="parTrans" cxnId="{3243685F-8FFF-44BF-B758-890036BFEF69}">
      <dgm:prSet/>
      <dgm:spPr/>
      <dgm:t>
        <a:bodyPr/>
        <a:lstStyle/>
        <a:p>
          <a:endParaRPr lang="ru-RU"/>
        </a:p>
      </dgm:t>
    </dgm:pt>
    <dgm:pt modelId="{FDD47CDC-684C-4E5A-8877-BFB5072D8DC4}" type="sibTrans" cxnId="{3243685F-8FFF-44BF-B758-890036BFEF69}">
      <dgm:prSet/>
      <dgm:spPr/>
      <dgm:t>
        <a:bodyPr/>
        <a:lstStyle/>
        <a:p>
          <a:endParaRPr lang="ru-RU"/>
        </a:p>
      </dgm:t>
    </dgm:pt>
    <dgm:pt modelId="{F097C006-EFCE-4A92-AE4B-36C7BA11585C}">
      <dgm:prSet phldrT="[Текст]"/>
      <dgm:spPr/>
      <dgm:t>
        <a:bodyPr/>
        <a:lstStyle/>
        <a:p>
          <a:r>
            <a:rPr lang="ru-RU" dirty="0" err="1"/>
            <a:t>Розвинуті</a:t>
          </a:r>
          <a:r>
            <a:rPr lang="ru-RU" dirty="0"/>
            <a:t> </a:t>
          </a:r>
          <a:r>
            <a:rPr lang="ru-RU" dirty="0" err="1"/>
            <a:t>музичні</a:t>
          </a:r>
          <a:r>
            <a:rPr lang="ru-RU" dirty="0"/>
            <a:t>, </a:t>
          </a:r>
          <a:r>
            <a:rPr lang="ru-RU" dirty="0" err="1"/>
            <a:t>творчі</a:t>
          </a:r>
          <a:r>
            <a:rPr lang="ru-RU" dirty="0"/>
            <a:t> </a:t>
          </a:r>
          <a:r>
            <a:rPr lang="ru-RU" dirty="0" err="1"/>
            <a:t>здібності</a:t>
          </a:r>
          <a:endParaRPr lang="ru-RU" dirty="0"/>
        </a:p>
      </dgm:t>
    </dgm:pt>
    <dgm:pt modelId="{B7778E40-8222-44F4-B529-00C285C8F2F1}" type="parTrans" cxnId="{FBCCEDE6-0D86-4204-891F-ED06A43CB3E6}">
      <dgm:prSet/>
      <dgm:spPr/>
      <dgm:t>
        <a:bodyPr/>
        <a:lstStyle/>
        <a:p>
          <a:endParaRPr lang="ru-RU"/>
        </a:p>
      </dgm:t>
    </dgm:pt>
    <dgm:pt modelId="{CA7BAD9F-E267-430D-A67F-FE7A74A8CC53}" type="sibTrans" cxnId="{FBCCEDE6-0D86-4204-891F-ED06A43CB3E6}">
      <dgm:prSet/>
      <dgm:spPr/>
      <dgm:t>
        <a:bodyPr/>
        <a:lstStyle/>
        <a:p>
          <a:endParaRPr lang="ru-RU"/>
        </a:p>
      </dgm:t>
    </dgm:pt>
    <dgm:pt modelId="{8D8C6E56-D51A-45B3-BE8A-977D86042B68}">
      <dgm:prSet phldrT="[Текст]"/>
      <dgm:spPr/>
      <dgm:t>
        <a:bodyPr/>
        <a:lstStyle/>
        <a:p>
          <a:r>
            <a:rPr lang="ru-RU" dirty="0" err="1"/>
            <a:t>Переживання</a:t>
          </a:r>
          <a:r>
            <a:rPr lang="ru-RU" dirty="0"/>
            <a:t> </a:t>
          </a:r>
          <a:r>
            <a:rPr lang="ru-RU" dirty="0" err="1"/>
            <a:t>позитивних</a:t>
          </a:r>
          <a:r>
            <a:rPr lang="ru-RU" dirty="0"/>
            <a:t> </a:t>
          </a:r>
          <a:r>
            <a:rPr lang="ru-RU" dirty="0" err="1"/>
            <a:t>емоцій</a:t>
          </a:r>
          <a:endParaRPr lang="ru-RU" dirty="0"/>
        </a:p>
      </dgm:t>
    </dgm:pt>
    <dgm:pt modelId="{37059141-65D8-43D0-8F3E-081F05C13A7A}" type="parTrans" cxnId="{3545AEC0-4349-400A-ABE2-84DB63EE6F27}">
      <dgm:prSet/>
      <dgm:spPr/>
      <dgm:t>
        <a:bodyPr/>
        <a:lstStyle/>
        <a:p>
          <a:endParaRPr lang="ru-RU"/>
        </a:p>
      </dgm:t>
    </dgm:pt>
    <dgm:pt modelId="{5F095B0F-0C90-471C-B99C-FB8815DA38FB}" type="sibTrans" cxnId="{3545AEC0-4349-400A-ABE2-84DB63EE6F27}">
      <dgm:prSet/>
      <dgm:spPr/>
      <dgm:t>
        <a:bodyPr/>
        <a:lstStyle/>
        <a:p>
          <a:endParaRPr lang="ru-RU"/>
        </a:p>
      </dgm:t>
    </dgm:pt>
    <dgm:pt modelId="{7FA89E88-3E2E-419B-AA73-F3326F778766}">
      <dgm:prSet phldrT="[Текст]"/>
      <dgm:spPr/>
      <dgm:t>
        <a:bodyPr/>
        <a:lstStyle/>
        <a:p>
          <a:r>
            <a:rPr lang="ru-RU" dirty="0" err="1"/>
            <a:t>Формування</a:t>
          </a:r>
          <a:r>
            <a:rPr lang="ru-RU" dirty="0"/>
            <a:t> </a:t>
          </a:r>
          <a:r>
            <a:rPr lang="ru-RU" dirty="0" err="1"/>
            <a:t>базових</a:t>
          </a:r>
          <a:r>
            <a:rPr lang="ru-RU" dirty="0"/>
            <a:t> </a:t>
          </a:r>
          <a:r>
            <a:rPr lang="ru-RU" dirty="0" err="1"/>
            <a:t>якостей</a:t>
          </a:r>
          <a:r>
            <a:rPr lang="ru-RU" dirty="0"/>
            <a:t> </a:t>
          </a:r>
          <a:r>
            <a:rPr lang="ru-RU" dirty="0" err="1"/>
            <a:t>особистості</a:t>
          </a:r>
          <a:endParaRPr lang="ru-RU" dirty="0"/>
        </a:p>
      </dgm:t>
    </dgm:pt>
    <dgm:pt modelId="{2C8C0463-7325-472A-B18F-1C8B2E7F85D2}" type="parTrans" cxnId="{2AFEA09E-02F9-48CB-B193-4193AF3E064E}">
      <dgm:prSet/>
      <dgm:spPr/>
      <dgm:t>
        <a:bodyPr/>
        <a:lstStyle/>
        <a:p>
          <a:endParaRPr lang="ru-RU"/>
        </a:p>
      </dgm:t>
    </dgm:pt>
    <dgm:pt modelId="{8D6F582D-0BE6-41B6-AAE6-DA5D936FFC57}" type="sibTrans" cxnId="{2AFEA09E-02F9-48CB-B193-4193AF3E064E}">
      <dgm:prSet/>
      <dgm:spPr/>
      <dgm:t>
        <a:bodyPr/>
        <a:lstStyle/>
        <a:p>
          <a:endParaRPr lang="ru-RU"/>
        </a:p>
      </dgm:t>
    </dgm:pt>
    <dgm:pt modelId="{E101CF98-E3ED-44E2-880E-E340AD308248}">
      <dgm:prSet/>
      <dgm:spPr/>
      <dgm:t>
        <a:bodyPr/>
        <a:lstStyle/>
        <a:p>
          <a:r>
            <a:rPr lang="ru-RU" dirty="0" err="1"/>
            <a:t>Розвиток</a:t>
          </a:r>
          <a:r>
            <a:rPr lang="ru-RU" dirty="0"/>
            <a:t> </a:t>
          </a:r>
          <a:r>
            <a:rPr lang="ru-RU" dirty="0" err="1"/>
            <a:t>природних</a:t>
          </a:r>
          <a:r>
            <a:rPr lang="ru-RU" dirty="0"/>
            <a:t> </a:t>
          </a:r>
          <a:r>
            <a:rPr lang="ru-RU" dirty="0" err="1"/>
            <a:t>задатків</a:t>
          </a:r>
          <a:r>
            <a:rPr lang="ru-RU" dirty="0"/>
            <a:t> </a:t>
          </a:r>
          <a:r>
            <a:rPr lang="ru-RU" dirty="0" err="1"/>
            <a:t>музичної</a:t>
          </a:r>
          <a:r>
            <a:rPr lang="ru-RU" dirty="0"/>
            <a:t> </a:t>
          </a:r>
          <a:r>
            <a:rPr lang="ru-RU" dirty="0" err="1"/>
            <a:t>обдарованості</a:t>
          </a:r>
          <a:endParaRPr lang="ru-RU" dirty="0"/>
        </a:p>
      </dgm:t>
    </dgm:pt>
    <dgm:pt modelId="{F0592580-5226-4418-95B3-EB991E11732E}" type="parTrans" cxnId="{E69ABAD4-1C84-4602-8B16-34657829C9AD}">
      <dgm:prSet/>
      <dgm:spPr/>
      <dgm:t>
        <a:bodyPr/>
        <a:lstStyle/>
        <a:p>
          <a:endParaRPr lang="ru-RU"/>
        </a:p>
      </dgm:t>
    </dgm:pt>
    <dgm:pt modelId="{FCDB973B-854C-4B64-AC5C-CCADEC0C645E}" type="sibTrans" cxnId="{E69ABAD4-1C84-4602-8B16-34657829C9AD}">
      <dgm:prSet/>
      <dgm:spPr/>
      <dgm:t>
        <a:bodyPr/>
        <a:lstStyle/>
        <a:p>
          <a:endParaRPr lang="ru-RU"/>
        </a:p>
      </dgm:t>
    </dgm:pt>
    <dgm:pt modelId="{929C6958-075E-4CE4-9977-BCB09355AC97}">
      <dgm:prSet/>
      <dgm:spPr/>
      <dgm:t>
        <a:bodyPr/>
        <a:lstStyle/>
        <a:p>
          <a:r>
            <a:rPr lang="ru-RU" dirty="0" err="1"/>
            <a:t>Естетичне</a:t>
          </a:r>
          <a:r>
            <a:rPr lang="ru-RU" dirty="0"/>
            <a:t> </a:t>
          </a:r>
          <a:r>
            <a:rPr lang="ru-RU" dirty="0" err="1"/>
            <a:t>виховання</a:t>
          </a:r>
          <a:endParaRPr lang="ru-RU" dirty="0"/>
        </a:p>
      </dgm:t>
    </dgm:pt>
    <dgm:pt modelId="{8F91172C-0494-4C5D-880A-03DF6163926F}" type="parTrans" cxnId="{D574749D-13DC-44F6-BFF0-AB252019A31F}">
      <dgm:prSet/>
      <dgm:spPr/>
      <dgm:t>
        <a:bodyPr/>
        <a:lstStyle/>
        <a:p>
          <a:endParaRPr lang="ru-RU"/>
        </a:p>
      </dgm:t>
    </dgm:pt>
    <dgm:pt modelId="{673A716D-6E3B-4DA0-BE4D-6374958F3536}" type="sibTrans" cxnId="{D574749D-13DC-44F6-BFF0-AB252019A31F}">
      <dgm:prSet/>
      <dgm:spPr/>
      <dgm:t>
        <a:bodyPr/>
        <a:lstStyle/>
        <a:p>
          <a:endParaRPr lang="ru-RU"/>
        </a:p>
      </dgm:t>
    </dgm:pt>
    <dgm:pt modelId="{FF2B0270-F28A-4519-BB4E-EE4FFC3FFC21}">
      <dgm:prSet/>
      <dgm:spPr/>
      <dgm:t>
        <a:bodyPr/>
        <a:lstStyle/>
        <a:p>
          <a:r>
            <a:rPr lang="ru-RU" dirty="0" err="1"/>
            <a:t>Розвиток</a:t>
          </a:r>
          <a:r>
            <a:rPr lang="ru-RU" dirty="0"/>
            <a:t> </a:t>
          </a:r>
          <a:r>
            <a:rPr lang="ru-RU" dirty="0" err="1"/>
            <a:t>мовлення</a:t>
          </a:r>
          <a:r>
            <a:rPr lang="ru-RU" dirty="0"/>
            <a:t> </a:t>
          </a:r>
        </a:p>
      </dgm:t>
    </dgm:pt>
    <dgm:pt modelId="{5F0E5162-EF88-4391-9D56-234BCE9E7EB0}" type="parTrans" cxnId="{8CEBE6A7-221D-4D9B-A82F-6830BA6C3AD0}">
      <dgm:prSet/>
      <dgm:spPr/>
      <dgm:t>
        <a:bodyPr/>
        <a:lstStyle/>
        <a:p>
          <a:endParaRPr lang="ru-RU"/>
        </a:p>
      </dgm:t>
    </dgm:pt>
    <dgm:pt modelId="{803BE87D-CBBF-4B6D-920D-2648E804E8CB}" type="sibTrans" cxnId="{8CEBE6A7-221D-4D9B-A82F-6830BA6C3AD0}">
      <dgm:prSet/>
      <dgm:spPr/>
      <dgm:t>
        <a:bodyPr/>
        <a:lstStyle/>
        <a:p>
          <a:endParaRPr lang="ru-RU"/>
        </a:p>
      </dgm:t>
    </dgm:pt>
    <dgm:pt modelId="{FF4D77B6-A104-4E74-A72F-ECC69CD8BAE7}" type="pres">
      <dgm:prSet presAssocID="{3F94BC5E-22B2-48E3-8911-0E46748838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1C999-E8A5-4359-BF1F-2B614E3B6DDC}" type="pres">
      <dgm:prSet presAssocID="{3F94BC5E-22B2-48E3-8911-0E467488388A}" presName="radial" presStyleCnt="0">
        <dgm:presLayoutVars>
          <dgm:animLvl val="ctr"/>
        </dgm:presLayoutVars>
      </dgm:prSet>
      <dgm:spPr/>
    </dgm:pt>
    <dgm:pt modelId="{8C1907E8-F704-4318-89C9-3D081823820D}" type="pres">
      <dgm:prSet presAssocID="{91E7A222-0B1B-473E-9C9D-33B483898959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7445A7F1-2964-4EC6-A688-4D2A716CEE4A}" type="pres">
      <dgm:prSet presAssocID="{F097C006-EFCE-4A92-AE4B-36C7BA11585C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11D99-F8A5-4F93-A9CA-22B05B1E4778}" type="pres">
      <dgm:prSet presAssocID="{8D8C6E56-D51A-45B3-BE8A-977D86042B68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0DE5E-3E4E-45C8-B511-AA65F564CFA8}" type="pres">
      <dgm:prSet presAssocID="{FF2B0270-F28A-4519-BB4E-EE4FFC3FFC21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B127D-CC86-45C1-897E-0CFF19FF9CF6}" type="pres">
      <dgm:prSet presAssocID="{7FA89E88-3E2E-419B-AA73-F3326F778766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6A558-2D99-4A3E-9324-00266A8B87FD}" type="pres">
      <dgm:prSet presAssocID="{929C6958-075E-4CE4-9977-BCB09355AC9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87A27-895F-49D7-8575-491CB0F4C539}" type="pres">
      <dgm:prSet presAssocID="{E101CF98-E3ED-44E2-880E-E340AD308248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BE6A7-221D-4D9B-A82F-6830BA6C3AD0}" srcId="{91E7A222-0B1B-473E-9C9D-33B483898959}" destId="{FF2B0270-F28A-4519-BB4E-EE4FFC3FFC21}" srcOrd="2" destOrd="0" parTransId="{5F0E5162-EF88-4391-9D56-234BCE9E7EB0}" sibTransId="{803BE87D-CBBF-4B6D-920D-2648E804E8CB}"/>
    <dgm:cxn modelId="{2AFEA09E-02F9-48CB-B193-4193AF3E064E}" srcId="{91E7A222-0B1B-473E-9C9D-33B483898959}" destId="{7FA89E88-3E2E-419B-AA73-F3326F778766}" srcOrd="3" destOrd="0" parTransId="{2C8C0463-7325-472A-B18F-1C8B2E7F85D2}" sibTransId="{8D6F582D-0BE6-41B6-AAE6-DA5D936FFC57}"/>
    <dgm:cxn modelId="{BCD701AF-70D2-4E96-8F18-C093967FEEAC}" type="presOf" srcId="{7FA89E88-3E2E-419B-AA73-F3326F778766}" destId="{350B127D-CC86-45C1-897E-0CFF19FF9CF6}" srcOrd="0" destOrd="0" presId="urn:microsoft.com/office/officeart/2005/8/layout/radial3"/>
    <dgm:cxn modelId="{3243685F-8FFF-44BF-B758-890036BFEF69}" srcId="{3F94BC5E-22B2-48E3-8911-0E467488388A}" destId="{91E7A222-0B1B-473E-9C9D-33B483898959}" srcOrd="0" destOrd="0" parTransId="{06A6C75A-8ACF-430E-A94B-219BAB9A5F87}" sibTransId="{FDD47CDC-684C-4E5A-8877-BFB5072D8DC4}"/>
    <dgm:cxn modelId="{6B398E6F-0E49-446E-B846-F7DC04923DEB}" type="presOf" srcId="{E101CF98-E3ED-44E2-880E-E340AD308248}" destId="{49787A27-895F-49D7-8575-491CB0F4C539}" srcOrd="0" destOrd="0" presId="urn:microsoft.com/office/officeart/2005/8/layout/radial3"/>
    <dgm:cxn modelId="{D574749D-13DC-44F6-BFF0-AB252019A31F}" srcId="{91E7A222-0B1B-473E-9C9D-33B483898959}" destId="{929C6958-075E-4CE4-9977-BCB09355AC97}" srcOrd="4" destOrd="0" parTransId="{8F91172C-0494-4C5D-880A-03DF6163926F}" sibTransId="{673A716D-6E3B-4DA0-BE4D-6374958F3536}"/>
    <dgm:cxn modelId="{D1A5603D-4DF1-4639-85E5-CFC3B24E4088}" type="presOf" srcId="{91E7A222-0B1B-473E-9C9D-33B483898959}" destId="{8C1907E8-F704-4318-89C9-3D081823820D}" srcOrd="0" destOrd="0" presId="urn:microsoft.com/office/officeart/2005/8/layout/radial3"/>
    <dgm:cxn modelId="{E4CDCDBE-796F-4F82-AC28-8F8A8E395F44}" type="presOf" srcId="{F097C006-EFCE-4A92-AE4B-36C7BA11585C}" destId="{7445A7F1-2964-4EC6-A688-4D2A716CEE4A}" srcOrd="0" destOrd="0" presId="urn:microsoft.com/office/officeart/2005/8/layout/radial3"/>
    <dgm:cxn modelId="{FBCCEDE6-0D86-4204-891F-ED06A43CB3E6}" srcId="{91E7A222-0B1B-473E-9C9D-33B483898959}" destId="{F097C006-EFCE-4A92-AE4B-36C7BA11585C}" srcOrd="0" destOrd="0" parTransId="{B7778E40-8222-44F4-B529-00C285C8F2F1}" sibTransId="{CA7BAD9F-E267-430D-A67F-FE7A74A8CC53}"/>
    <dgm:cxn modelId="{8C00FAE6-E9C0-4200-B57D-4AA731689E6A}" type="presOf" srcId="{FF2B0270-F28A-4519-BB4E-EE4FFC3FFC21}" destId="{C0B0DE5E-3E4E-45C8-B511-AA65F564CFA8}" srcOrd="0" destOrd="0" presId="urn:microsoft.com/office/officeart/2005/8/layout/radial3"/>
    <dgm:cxn modelId="{B7D53262-7F7E-440B-9739-E23054472CB1}" type="presOf" srcId="{929C6958-075E-4CE4-9977-BCB09355AC97}" destId="{6326A558-2D99-4A3E-9324-00266A8B87FD}" srcOrd="0" destOrd="0" presId="urn:microsoft.com/office/officeart/2005/8/layout/radial3"/>
    <dgm:cxn modelId="{E69ABAD4-1C84-4602-8B16-34657829C9AD}" srcId="{91E7A222-0B1B-473E-9C9D-33B483898959}" destId="{E101CF98-E3ED-44E2-880E-E340AD308248}" srcOrd="5" destOrd="0" parTransId="{F0592580-5226-4418-95B3-EB991E11732E}" sibTransId="{FCDB973B-854C-4B64-AC5C-CCADEC0C645E}"/>
    <dgm:cxn modelId="{7AA0638D-B83C-4326-A856-0D464E66A581}" type="presOf" srcId="{3F94BC5E-22B2-48E3-8911-0E467488388A}" destId="{FF4D77B6-A104-4E74-A72F-ECC69CD8BAE7}" srcOrd="0" destOrd="0" presId="urn:microsoft.com/office/officeart/2005/8/layout/radial3"/>
    <dgm:cxn modelId="{58AFBBA0-A922-4257-A86D-CF73279691BC}" type="presOf" srcId="{8D8C6E56-D51A-45B3-BE8A-977D86042B68}" destId="{73D11D99-F8A5-4F93-A9CA-22B05B1E4778}" srcOrd="0" destOrd="0" presId="urn:microsoft.com/office/officeart/2005/8/layout/radial3"/>
    <dgm:cxn modelId="{3545AEC0-4349-400A-ABE2-84DB63EE6F27}" srcId="{91E7A222-0B1B-473E-9C9D-33B483898959}" destId="{8D8C6E56-D51A-45B3-BE8A-977D86042B68}" srcOrd="1" destOrd="0" parTransId="{37059141-65D8-43D0-8F3E-081F05C13A7A}" sibTransId="{5F095B0F-0C90-471C-B99C-FB8815DA38FB}"/>
    <dgm:cxn modelId="{DA2865CF-6947-4BDA-97AB-017606A222ED}" type="presParOf" srcId="{FF4D77B6-A104-4E74-A72F-ECC69CD8BAE7}" destId="{6C21C999-E8A5-4359-BF1F-2B614E3B6DDC}" srcOrd="0" destOrd="0" presId="urn:microsoft.com/office/officeart/2005/8/layout/radial3"/>
    <dgm:cxn modelId="{11EF29A2-6948-4A08-A423-C8A6CB5CCD4E}" type="presParOf" srcId="{6C21C999-E8A5-4359-BF1F-2B614E3B6DDC}" destId="{8C1907E8-F704-4318-89C9-3D081823820D}" srcOrd="0" destOrd="0" presId="urn:microsoft.com/office/officeart/2005/8/layout/radial3"/>
    <dgm:cxn modelId="{35B282FB-E1A4-46EA-9E5D-713B93458137}" type="presParOf" srcId="{6C21C999-E8A5-4359-BF1F-2B614E3B6DDC}" destId="{7445A7F1-2964-4EC6-A688-4D2A716CEE4A}" srcOrd="1" destOrd="0" presId="urn:microsoft.com/office/officeart/2005/8/layout/radial3"/>
    <dgm:cxn modelId="{7F390679-1070-4502-8C45-E7BDC8B6E261}" type="presParOf" srcId="{6C21C999-E8A5-4359-BF1F-2B614E3B6DDC}" destId="{73D11D99-F8A5-4F93-A9CA-22B05B1E4778}" srcOrd="2" destOrd="0" presId="urn:microsoft.com/office/officeart/2005/8/layout/radial3"/>
    <dgm:cxn modelId="{30F65411-6BF9-4472-A82A-37D865B7F9D4}" type="presParOf" srcId="{6C21C999-E8A5-4359-BF1F-2B614E3B6DDC}" destId="{C0B0DE5E-3E4E-45C8-B511-AA65F564CFA8}" srcOrd="3" destOrd="0" presId="urn:microsoft.com/office/officeart/2005/8/layout/radial3"/>
    <dgm:cxn modelId="{67A01F4D-760A-4879-82DB-0D6BB9D1908E}" type="presParOf" srcId="{6C21C999-E8A5-4359-BF1F-2B614E3B6DDC}" destId="{350B127D-CC86-45C1-897E-0CFF19FF9CF6}" srcOrd="4" destOrd="0" presId="urn:microsoft.com/office/officeart/2005/8/layout/radial3"/>
    <dgm:cxn modelId="{A1F3AD15-7B6D-4A26-A0BA-AF36A8E23731}" type="presParOf" srcId="{6C21C999-E8A5-4359-BF1F-2B614E3B6DDC}" destId="{6326A558-2D99-4A3E-9324-00266A8B87FD}" srcOrd="5" destOrd="0" presId="urn:microsoft.com/office/officeart/2005/8/layout/radial3"/>
    <dgm:cxn modelId="{44AEC5E5-069F-4751-844A-E00B85E93F54}" type="presParOf" srcId="{6C21C999-E8A5-4359-BF1F-2B614E3B6DDC}" destId="{49787A27-895F-49D7-8575-491CB0F4C53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4AD02-F0EF-4DA1-8583-721C9DAFF153}">
      <dsp:nvSpPr>
        <dsp:cNvPr id="0" name=""/>
        <dsp:cNvSpPr/>
      </dsp:nvSpPr>
      <dsp:spPr>
        <a:xfrm>
          <a:off x="0" y="3172734"/>
          <a:ext cx="6858048" cy="1041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Підрозділи  </a:t>
          </a:r>
          <a:r>
            <a:rPr lang="uk-UA" sz="1600" kern="1200" dirty="0" err="1"/>
            <a:t>“Музика”</a:t>
          </a:r>
          <a:r>
            <a:rPr lang="uk-UA" sz="1600" kern="1200" dirty="0"/>
            <a:t>, </a:t>
          </a:r>
          <a:r>
            <a:rPr lang="uk-UA" sz="1600" kern="1200" dirty="0" err="1"/>
            <a:t>“Гра</a:t>
          </a:r>
          <a:r>
            <a:rPr lang="uk-UA" sz="1600" kern="1200" dirty="0"/>
            <a:t> на дитячих музичних </a:t>
          </a:r>
          <a:r>
            <a:rPr lang="uk-UA" sz="1600" kern="1200" dirty="0" err="1"/>
            <a:t>інструментах”</a:t>
          </a:r>
          <a:endParaRPr lang="ru-RU" sz="1600" kern="1200" dirty="0"/>
        </a:p>
      </dsp:txBody>
      <dsp:txXfrm>
        <a:off x="0" y="3172734"/>
        <a:ext cx="6858048" cy="562335"/>
      </dsp:txXfrm>
    </dsp:sp>
    <dsp:sp modelId="{72C425AF-9A33-45A1-BA9D-3A76F206DF1D}">
      <dsp:nvSpPr>
        <dsp:cNvPr id="0" name=""/>
        <dsp:cNvSpPr/>
      </dsp:nvSpPr>
      <dsp:spPr>
        <a:xfrm>
          <a:off x="0" y="3714243"/>
          <a:ext cx="6858048" cy="4790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Формування мистецько-творчої (в т.ч. музичної) компетенції</a:t>
          </a:r>
          <a:endParaRPr lang="ru-RU" sz="1800" kern="1200" dirty="0"/>
        </a:p>
      </dsp:txBody>
      <dsp:txXfrm>
        <a:off x="0" y="3714243"/>
        <a:ext cx="6858048" cy="479026"/>
      </dsp:txXfrm>
    </dsp:sp>
    <dsp:sp modelId="{9AB63298-48BE-445E-A838-E5E084AF1E23}">
      <dsp:nvSpPr>
        <dsp:cNvPr id="0" name=""/>
        <dsp:cNvSpPr/>
      </dsp:nvSpPr>
      <dsp:spPr>
        <a:xfrm rot="10800000">
          <a:off x="0" y="1586739"/>
          <a:ext cx="6858048" cy="16016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Комплексна освітня програма для дітей від 2 до 7 років </a:t>
          </a:r>
          <a:r>
            <a:rPr lang="uk-UA" sz="1600" kern="1200" dirty="0" err="1"/>
            <a:t>“Дитина”</a:t>
          </a:r>
          <a:endParaRPr lang="ru-RU" sz="1600" kern="1200" dirty="0"/>
        </a:p>
      </dsp:txBody>
      <dsp:txXfrm rot="-10800000">
        <a:off x="0" y="1586739"/>
        <a:ext cx="6858048" cy="562166"/>
      </dsp:txXfrm>
    </dsp:sp>
    <dsp:sp modelId="{0D10BF40-A6AE-4419-A57A-A8D3F3A2714E}">
      <dsp:nvSpPr>
        <dsp:cNvPr id="0" name=""/>
        <dsp:cNvSpPr/>
      </dsp:nvSpPr>
      <dsp:spPr>
        <a:xfrm>
          <a:off x="0" y="2148906"/>
          <a:ext cx="6858048" cy="4788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Розділ </a:t>
          </a:r>
          <a:r>
            <a:rPr lang="uk-UA" sz="1800" kern="1200" dirty="0" err="1"/>
            <a:t>“Дитина</a:t>
          </a:r>
          <a:r>
            <a:rPr lang="uk-UA" sz="1800" kern="1200" dirty="0"/>
            <a:t> у світі </a:t>
          </a:r>
          <a:r>
            <a:rPr lang="uk-UA" sz="1800" kern="1200" dirty="0" err="1"/>
            <a:t>мистецтва”</a:t>
          </a:r>
          <a:r>
            <a:rPr lang="uk-UA" sz="1800" kern="1200" dirty="0"/>
            <a:t> </a:t>
          </a:r>
          <a:endParaRPr lang="ru-RU" sz="1800" kern="1200" dirty="0"/>
        </a:p>
      </dsp:txBody>
      <dsp:txXfrm>
        <a:off x="0" y="2148906"/>
        <a:ext cx="6858048" cy="478882"/>
      </dsp:txXfrm>
    </dsp:sp>
    <dsp:sp modelId="{F90D34D1-BB51-4E46-A11D-4D6BBA78684C}">
      <dsp:nvSpPr>
        <dsp:cNvPr id="0" name=""/>
        <dsp:cNvSpPr/>
      </dsp:nvSpPr>
      <dsp:spPr>
        <a:xfrm rot="10800000">
          <a:off x="0" y="745"/>
          <a:ext cx="6858048" cy="16016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Державний Стандарт дошкільної освіти (2021)</a:t>
          </a:r>
          <a:endParaRPr lang="ru-RU" sz="1600" kern="1200" dirty="0"/>
        </a:p>
      </dsp:txBody>
      <dsp:txXfrm rot="-10800000">
        <a:off x="0" y="745"/>
        <a:ext cx="6858048" cy="562166"/>
      </dsp:txXfrm>
    </dsp:sp>
    <dsp:sp modelId="{5D52D64C-5944-4F2D-BA86-5E7ED3505695}">
      <dsp:nvSpPr>
        <dsp:cNvPr id="0" name=""/>
        <dsp:cNvSpPr/>
      </dsp:nvSpPr>
      <dsp:spPr>
        <a:xfrm>
          <a:off x="0" y="562911"/>
          <a:ext cx="6858048" cy="4788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Освітній напрям </a:t>
          </a:r>
          <a:r>
            <a:rPr lang="uk-UA" sz="1800" kern="1200" dirty="0" err="1"/>
            <a:t>“Дитина</a:t>
          </a:r>
          <a:r>
            <a:rPr lang="uk-UA" sz="1800" kern="1200" dirty="0"/>
            <a:t> у світі </a:t>
          </a:r>
          <a:r>
            <a:rPr lang="uk-UA" sz="1800" kern="1200" dirty="0" err="1"/>
            <a:t>мистецтва”</a:t>
          </a:r>
          <a:endParaRPr lang="ru-RU" sz="1800" kern="1200" dirty="0"/>
        </a:p>
      </dsp:txBody>
      <dsp:txXfrm>
        <a:off x="0" y="562911"/>
        <a:ext cx="6858048" cy="478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6A856-C6AF-4F46-8D82-957404AB6E8C}">
      <dsp:nvSpPr>
        <dsp:cNvPr id="0" name=""/>
        <dsp:cNvSpPr/>
      </dsp:nvSpPr>
      <dsp:spPr>
        <a:xfrm>
          <a:off x="1278931" y="1353120"/>
          <a:ext cx="2395187" cy="12445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Митець</a:t>
          </a:r>
          <a:endParaRPr lang="ru-RU" sz="2400" kern="1200" dirty="0"/>
        </a:p>
      </dsp:txBody>
      <dsp:txXfrm>
        <a:off x="1662161" y="1353120"/>
        <a:ext cx="2011957" cy="1244570"/>
      </dsp:txXfrm>
    </dsp:sp>
    <dsp:sp modelId="{12947631-1B70-4FAB-AAA9-42CE42C4195F}">
      <dsp:nvSpPr>
        <dsp:cNvPr id="0" name=""/>
        <dsp:cNvSpPr/>
      </dsp:nvSpPr>
      <dsp:spPr>
        <a:xfrm>
          <a:off x="1278931" y="2597691"/>
          <a:ext cx="2395187" cy="1402812"/>
        </a:xfrm>
        <a:prstGeom prst="rect">
          <a:avLst/>
        </a:prstGeom>
        <a:solidFill>
          <a:schemeClr val="accent2">
            <a:tint val="40000"/>
            <a:alpha val="90000"/>
            <a:hueOff val="-5519496"/>
            <a:satOff val="10182"/>
            <a:lumOff val="388"/>
            <a:alphaOff val="0"/>
          </a:schemeClr>
        </a:solidFill>
        <a:ln w="11430" cap="flat" cmpd="sng" algn="ctr">
          <a:solidFill>
            <a:schemeClr val="accent2">
              <a:tint val="40000"/>
              <a:alpha val="90000"/>
              <a:hueOff val="-5519496"/>
              <a:satOff val="10182"/>
              <a:lumOff val="388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tint val="40000"/>
              <a:alpha val="90000"/>
              <a:hueOff val="-5519496"/>
              <a:satOff val="10182"/>
              <a:lumOff val="388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Суб’єкт творчості</a:t>
          </a:r>
          <a:endParaRPr lang="ru-RU" sz="2400" kern="1200" dirty="0"/>
        </a:p>
      </dsp:txBody>
      <dsp:txXfrm>
        <a:off x="1662161" y="2597691"/>
        <a:ext cx="2011957" cy="1402812"/>
      </dsp:txXfrm>
    </dsp:sp>
    <dsp:sp modelId="{07372155-B7C8-47D3-BF42-7402B5B22212}">
      <dsp:nvSpPr>
        <dsp:cNvPr id="0" name=""/>
        <dsp:cNvSpPr/>
      </dsp:nvSpPr>
      <dsp:spPr>
        <a:xfrm>
          <a:off x="1497" y="714404"/>
          <a:ext cx="1596791" cy="15967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Дитина</a:t>
          </a:r>
          <a:endParaRPr lang="ru-RU" sz="2400" kern="1200" dirty="0"/>
        </a:p>
      </dsp:txBody>
      <dsp:txXfrm>
        <a:off x="235342" y="948249"/>
        <a:ext cx="1129101" cy="1129101"/>
      </dsp:txXfrm>
    </dsp:sp>
    <dsp:sp modelId="{5E5D779E-8D17-4F6A-AD0E-A60BD7C25753}">
      <dsp:nvSpPr>
        <dsp:cNvPr id="0" name=""/>
        <dsp:cNvSpPr/>
      </dsp:nvSpPr>
      <dsp:spPr>
        <a:xfrm>
          <a:off x="5270910" y="1353120"/>
          <a:ext cx="2395187" cy="1244570"/>
        </a:xfrm>
        <a:prstGeom prst="rect">
          <a:avLst/>
        </a:prstGeom>
        <a:solidFill>
          <a:schemeClr val="accent2">
            <a:tint val="40000"/>
            <a:alpha val="90000"/>
            <a:hueOff val="-11038991"/>
            <a:satOff val="20365"/>
            <a:lumOff val="776"/>
            <a:alphaOff val="0"/>
          </a:schemeClr>
        </a:solidFill>
        <a:ln w="11430" cap="flat" cmpd="sng" algn="ctr">
          <a:solidFill>
            <a:schemeClr val="accent2">
              <a:tint val="40000"/>
              <a:alpha val="90000"/>
              <a:hueOff val="-11038991"/>
              <a:satOff val="20365"/>
              <a:lumOff val="776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tint val="40000"/>
              <a:alpha val="90000"/>
              <a:hueOff val="-11038991"/>
              <a:satOff val="20365"/>
              <a:lumOff val="776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/>
            <a:t>“Режисер</a:t>
          </a:r>
          <a:r>
            <a:rPr lang="uk-UA" sz="2400" kern="1200" dirty="0"/>
            <a:t> </a:t>
          </a:r>
          <a:r>
            <a:rPr lang="uk-UA" sz="2400" kern="1200" dirty="0" err="1"/>
            <a:t>радості”</a:t>
          </a:r>
          <a:endParaRPr lang="ru-RU" sz="2400" kern="1200" dirty="0"/>
        </a:p>
      </dsp:txBody>
      <dsp:txXfrm>
        <a:off x="5654140" y="1353120"/>
        <a:ext cx="2011957" cy="1244570"/>
      </dsp:txXfrm>
    </dsp:sp>
    <dsp:sp modelId="{6EAEFF4A-B591-4413-B58C-42468ACB573F}">
      <dsp:nvSpPr>
        <dsp:cNvPr id="0" name=""/>
        <dsp:cNvSpPr/>
      </dsp:nvSpPr>
      <dsp:spPr>
        <a:xfrm>
          <a:off x="5270910" y="2597691"/>
          <a:ext cx="2395187" cy="1402812"/>
        </a:xfrm>
        <a:prstGeom prst="rect">
          <a:avLst/>
        </a:prstGeom>
        <a:solidFill>
          <a:schemeClr val="accent2">
            <a:tint val="40000"/>
            <a:alpha val="90000"/>
            <a:hueOff val="-16558486"/>
            <a:satOff val="30547"/>
            <a:lumOff val="1164"/>
            <a:alphaOff val="0"/>
          </a:schemeClr>
        </a:solidFill>
        <a:ln w="11430" cap="flat" cmpd="sng" algn="ctr">
          <a:solidFill>
            <a:schemeClr val="accent2">
              <a:tint val="40000"/>
              <a:alpha val="90000"/>
              <a:hueOff val="-16558486"/>
              <a:satOff val="30547"/>
              <a:lumOff val="1164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tint val="40000"/>
              <a:alpha val="90000"/>
              <a:hueOff val="-16558486"/>
              <a:satOff val="30547"/>
              <a:lumOff val="1164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Творець </a:t>
          </a:r>
          <a:r>
            <a:rPr lang="uk-UA" sz="1800" kern="1200" dirty="0" err="1"/>
            <a:t>полідіяльнісного</a:t>
          </a:r>
          <a:r>
            <a:rPr lang="uk-UA" sz="1800" kern="1200" dirty="0"/>
            <a:t> простору</a:t>
          </a:r>
          <a:endParaRPr lang="ru-RU" sz="1800" kern="1200" dirty="0"/>
        </a:p>
      </dsp:txBody>
      <dsp:txXfrm>
        <a:off x="5654140" y="2597691"/>
        <a:ext cx="2011957" cy="1402812"/>
      </dsp:txXfrm>
    </dsp:sp>
    <dsp:sp modelId="{6460637D-9A3B-4C0B-96FD-8F29646BC8BB}">
      <dsp:nvSpPr>
        <dsp:cNvPr id="0" name=""/>
        <dsp:cNvSpPr/>
      </dsp:nvSpPr>
      <dsp:spPr>
        <a:xfrm>
          <a:off x="3993477" y="714404"/>
          <a:ext cx="1596791" cy="1596791"/>
        </a:xfrm>
        <a:prstGeom prst="ellipse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74000"/>
              </a:schemeClr>
            </a:gs>
            <a:gs pos="49000">
              <a:schemeClr val="accent2">
                <a:hueOff val="-16207560"/>
                <a:satOff val="33334"/>
                <a:lumOff val="-254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16207560"/>
                <a:satOff val="33334"/>
                <a:lumOff val="-2549"/>
                <a:alphaOff val="0"/>
                <a:shade val="55000"/>
                <a:satMod val="150000"/>
              </a:schemeClr>
            </a:gs>
            <a:gs pos="92000">
              <a:schemeClr val="accent2">
                <a:hueOff val="-16207560"/>
                <a:satOff val="33334"/>
                <a:lumOff val="-254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Педагог</a:t>
          </a:r>
          <a:endParaRPr lang="ru-RU" sz="2400" kern="1200" dirty="0"/>
        </a:p>
      </dsp:txBody>
      <dsp:txXfrm>
        <a:off x="4227322" y="948249"/>
        <a:ext cx="1129101" cy="1129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D60A0-2074-4CC4-A20E-EA491C4F587B}">
      <dsp:nvSpPr>
        <dsp:cNvPr id="0" name=""/>
        <dsp:cNvSpPr/>
      </dsp:nvSpPr>
      <dsp:spPr>
        <a:xfrm>
          <a:off x="1248591" y="590562"/>
          <a:ext cx="4068665" cy="4068665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741AB-3B69-420A-86AF-43D2FF2C796C}">
      <dsp:nvSpPr>
        <dsp:cNvPr id="0" name=""/>
        <dsp:cNvSpPr/>
      </dsp:nvSpPr>
      <dsp:spPr>
        <a:xfrm>
          <a:off x="1248591" y="590562"/>
          <a:ext cx="4068665" cy="4068665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41635-2E5C-4A58-A6BC-339C5CDF2EDC}">
      <dsp:nvSpPr>
        <dsp:cNvPr id="0" name=""/>
        <dsp:cNvSpPr/>
      </dsp:nvSpPr>
      <dsp:spPr>
        <a:xfrm>
          <a:off x="1248591" y="590562"/>
          <a:ext cx="4068665" cy="4068665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81DF5-3378-490E-9185-06002F00C73A}">
      <dsp:nvSpPr>
        <dsp:cNvPr id="0" name=""/>
        <dsp:cNvSpPr/>
      </dsp:nvSpPr>
      <dsp:spPr>
        <a:xfrm>
          <a:off x="1248591" y="590562"/>
          <a:ext cx="4068665" cy="4068665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EDA82-7683-4CB4-AD29-312549E960DE}">
      <dsp:nvSpPr>
        <dsp:cNvPr id="0" name=""/>
        <dsp:cNvSpPr/>
      </dsp:nvSpPr>
      <dsp:spPr>
        <a:xfrm>
          <a:off x="2345858" y="1687829"/>
          <a:ext cx="1874131" cy="1874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Взаємодія з музичним мистецтвом</a:t>
          </a:r>
          <a:endParaRPr lang="ru-RU" sz="1800" kern="1200" dirty="0"/>
        </a:p>
      </dsp:txBody>
      <dsp:txXfrm>
        <a:off x="2620318" y="1962289"/>
        <a:ext cx="1325211" cy="1325211"/>
      </dsp:txXfrm>
    </dsp:sp>
    <dsp:sp modelId="{07FA23D7-91FD-49B9-A1EC-E7D3323BDB6C}">
      <dsp:nvSpPr>
        <dsp:cNvPr id="0" name=""/>
        <dsp:cNvSpPr/>
      </dsp:nvSpPr>
      <dsp:spPr>
        <a:xfrm>
          <a:off x="2509753" y="-91411"/>
          <a:ext cx="1546340" cy="1458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Імпрові-зація</a:t>
          </a:r>
          <a:endParaRPr lang="ru-RU" sz="2000" kern="1200" dirty="0"/>
        </a:p>
      </dsp:txBody>
      <dsp:txXfrm>
        <a:off x="2736209" y="122167"/>
        <a:ext cx="1093428" cy="1031247"/>
      </dsp:txXfrm>
    </dsp:sp>
    <dsp:sp modelId="{A07FFE59-E9F2-4631-B22D-9EEB32430B61}">
      <dsp:nvSpPr>
        <dsp:cNvPr id="0" name=""/>
        <dsp:cNvSpPr/>
      </dsp:nvSpPr>
      <dsp:spPr>
        <a:xfrm>
          <a:off x="4517724" y="1868386"/>
          <a:ext cx="1504608" cy="1513018"/>
        </a:xfrm>
        <a:prstGeom prst="ellipse">
          <a:avLst/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/>
            <a:t>Збагачення досвіду</a:t>
          </a:r>
          <a:endParaRPr lang="ru-RU" sz="1400" kern="1200" dirty="0"/>
        </a:p>
      </dsp:txBody>
      <dsp:txXfrm>
        <a:off x="4738069" y="2089962"/>
        <a:ext cx="1063918" cy="1069866"/>
      </dsp:txXfrm>
    </dsp:sp>
    <dsp:sp modelId="{1B58F49A-FDB0-43F4-A64B-857F26FE39B0}">
      <dsp:nvSpPr>
        <dsp:cNvPr id="0" name=""/>
        <dsp:cNvSpPr/>
      </dsp:nvSpPr>
      <dsp:spPr>
        <a:xfrm>
          <a:off x="2491669" y="3846176"/>
          <a:ext cx="1582508" cy="1531646"/>
        </a:xfrm>
        <a:prstGeom prst="ellipse">
          <a:avLst/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Позитивні враження </a:t>
          </a:r>
          <a:endParaRPr lang="ru-RU" sz="1700" kern="1200" dirty="0"/>
        </a:p>
      </dsp:txBody>
      <dsp:txXfrm>
        <a:off x="2723422" y="4070480"/>
        <a:ext cx="1119002" cy="1083038"/>
      </dsp:txXfrm>
    </dsp:sp>
    <dsp:sp modelId="{7FD41201-37F0-4D0D-8300-118254029268}">
      <dsp:nvSpPr>
        <dsp:cNvPr id="0" name=""/>
        <dsp:cNvSpPr/>
      </dsp:nvSpPr>
      <dsp:spPr>
        <a:xfrm>
          <a:off x="549962" y="1905007"/>
          <a:ext cx="1491712" cy="1439775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Власна творчість дітей</a:t>
          </a:r>
          <a:endParaRPr lang="ru-RU" sz="1700" kern="1200" dirty="0"/>
        </a:p>
      </dsp:txBody>
      <dsp:txXfrm>
        <a:off x="768418" y="2115857"/>
        <a:ext cx="1054800" cy="1018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3D15F-D5C5-4F13-BE6A-456ACD07FE67}">
      <dsp:nvSpPr>
        <dsp:cNvPr id="0" name=""/>
        <dsp:cNvSpPr/>
      </dsp:nvSpPr>
      <dsp:spPr>
        <a:xfrm>
          <a:off x="388590" y="0"/>
          <a:ext cx="1714512" cy="1714512"/>
        </a:xfrm>
        <a:prstGeom prst="ellipse">
          <a:avLst/>
        </a:prstGeom>
        <a:gradFill rotWithShape="1">
          <a:gsLst>
            <a:gs pos="0">
              <a:schemeClr val="accent4">
                <a:tint val="74000"/>
              </a:schemeClr>
            </a:gs>
            <a:gs pos="49000">
              <a:schemeClr val="accent4">
                <a:tint val="96000"/>
                <a:shade val="84000"/>
                <a:satMod val="110000"/>
              </a:schemeClr>
            </a:gs>
            <a:gs pos="49100">
              <a:schemeClr val="accent4">
                <a:shade val="55000"/>
                <a:satMod val="150000"/>
              </a:schemeClr>
            </a:gs>
            <a:gs pos="92000">
              <a:schemeClr val="accent4">
                <a:tint val="98000"/>
                <a:shade val="90000"/>
                <a:satMod val="128000"/>
              </a:schemeClr>
            </a:gs>
            <a:gs pos="100000">
              <a:schemeClr val="accent4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Здібності</a:t>
          </a:r>
          <a:endParaRPr lang="ru-RU" sz="2100" kern="1200" dirty="0"/>
        </a:p>
      </dsp:txBody>
      <dsp:txXfrm>
        <a:off x="639674" y="251084"/>
        <a:ext cx="1212344" cy="1212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907E8-F704-4318-89C9-3D081823820D}">
      <dsp:nvSpPr>
        <dsp:cNvPr id="0" name=""/>
        <dsp:cNvSpPr/>
      </dsp:nvSpPr>
      <dsp:spPr>
        <a:xfrm>
          <a:off x="2597990" y="1240671"/>
          <a:ext cx="3090795" cy="30907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/>
            <a:t>Створення педагогічних умов</a:t>
          </a:r>
          <a:endParaRPr lang="ru-RU" sz="2700" kern="1200" dirty="0"/>
        </a:p>
      </dsp:txBody>
      <dsp:txXfrm>
        <a:off x="3050626" y="1693307"/>
        <a:ext cx="2185523" cy="2185523"/>
      </dsp:txXfrm>
    </dsp:sp>
    <dsp:sp modelId="{7445A7F1-2964-4EC6-A688-4D2A716CEE4A}">
      <dsp:nvSpPr>
        <dsp:cNvPr id="0" name=""/>
        <dsp:cNvSpPr/>
      </dsp:nvSpPr>
      <dsp:spPr>
        <a:xfrm>
          <a:off x="3370689" y="551"/>
          <a:ext cx="1545397" cy="1545397"/>
        </a:xfrm>
        <a:prstGeom prst="ellipse">
          <a:avLst/>
        </a:prstGeom>
        <a:solidFill>
          <a:schemeClr val="accent5">
            <a:alpha val="50000"/>
            <a:hueOff val="-3009300"/>
            <a:satOff val="7410"/>
            <a:lumOff val="-16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Розвинуті</a:t>
          </a:r>
          <a:r>
            <a:rPr lang="ru-RU" sz="1200" kern="1200" dirty="0"/>
            <a:t> </a:t>
          </a:r>
          <a:r>
            <a:rPr lang="ru-RU" sz="1200" kern="1200" dirty="0" err="1"/>
            <a:t>музичні</a:t>
          </a:r>
          <a:r>
            <a:rPr lang="ru-RU" sz="1200" kern="1200" dirty="0"/>
            <a:t>, </a:t>
          </a:r>
          <a:r>
            <a:rPr lang="ru-RU" sz="1200" kern="1200" dirty="0" err="1"/>
            <a:t>творчі</a:t>
          </a:r>
          <a:r>
            <a:rPr lang="ru-RU" sz="1200" kern="1200" dirty="0"/>
            <a:t> </a:t>
          </a:r>
          <a:r>
            <a:rPr lang="ru-RU" sz="1200" kern="1200" dirty="0" err="1"/>
            <a:t>здібності</a:t>
          </a:r>
          <a:endParaRPr lang="ru-RU" sz="1200" kern="1200" dirty="0"/>
        </a:p>
      </dsp:txBody>
      <dsp:txXfrm>
        <a:off x="3597007" y="226869"/>
        <a:ext cx="1092761" cy="1092761"/>
      </dsp:txXfrm>
    </dsp:sp>
    <dsp:sp modelId="{73D11D99-F8A5-4F93-A9CA-22B05B1E4778}">
      <dsp:nvSpPr>
        <dsp:cNvPr id="0" name=""/>
        <dsp:cNvSpPr/>
      </dsp:nvSpPr>
      <dsp:spPr>
        <a:xfrm>
          <a:off x="5113841" y="1006961"/>
          <a:ext cx="1545397" cy="1545397"/>
        </a:xfrm>
        <a:prstGeom prst="ellipse">
          <a:avLst/>
        </a:prstGeom>
        <a:solidFill>
          <a:schemeClr val="accent5">
            <a:alpha val="50000"/>
            <a:hueOff val="-6018599"/>
            <a:satOff val="14820"/>
            <a:lumOff val="-32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Переживання</a:t>
          </a:r>
          <a:r>
            <a:rPr lang="ru-RU" sz="1200" kern="1200" dirty="0"/>
            <a:t> </a:t>
          </a:r>
          <a:r>
            <a:rPr lang="ru-RU" sz="1200" kern="1200" dirty="0" err="1"/>
            <a:t>позитивних</a:t>
          </a:r>
          <a:r>
            <a:rPr lang="ru-RU" sz="1200" kern="1200" dirty="0"/>
            <a:t> </a:t>
          </a:r>
          <a:r>
            <a:rPr lang="ru-RU" sz="1200" kern="1200" dirty="0" err="1"/>
            <a:t>емоцій</a:t>
          </a:r>
          <a:endParaRPr lang="ru-RU" sz="1200" kern="1200" dirty="0"/>
        </a:p>
      </dsp:txBody>
      <dsp:txXfrm>
        <a:off x="5340159" y="1233279"/>
        <a:ext cx="1092761" cy="1092761"/>
      </dsp:txXfrm>
    </dsp:sp>
    <dsp:sp modelId="{C0B0DE5E-3E4E-45C8-B511-AA65F564CFA8}">
      <dsp:nvSpPr>
        <dsp:cNvPr id="0" name=""/>
        <dsp:cNvSpPr/>
      </dsp:nvSpPr>
      <dsp:spPr>
        <a:xfrm>
          <a:off x="5113841" y="3019779"/>
          <a:ext cx="1545397" cy="1545397"/>
        </a:xfrm>
        <a:prstGeom prst="ellipse">
          <a:avLst/>
        </a:prstGeom>
        <a:solidFill>
          <a:schemeClr val="accent5">
            <a:alpha val="50000"/>
            <a:hueOff val="-9027899"/>
            <a:satOff val="22229"/>
            <a:lumOff val="-4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Розвиток</a:t>
          </a:r>
          <a:r>
            <a:rPr lang="ru-RU" sz="1200" kern="1200" dirty="0"/>
            <a:t> </a:t>
          </a:r>
          <a:r>
            <a:rPr lang="ru-RU" sz="1200" kern="1200" dirty="0" err="1"/>
            <a:t>мовлення</a:t>
          </a:r>
          <a:r>
            <a:rPr lang="ru-RU" sz="1200" kern="1200" dirty="0"/>
            <a:t> </a:t>
          </a:r>
        </a:p>
      </dsp:txBody>
      <dsp:txXfrm>
        <a:off x="5340159" y="3246097"/>
        <a:ext cx="1092761" cy="1092761"/>
      </dsp:txXfrm>
    </dsp:sp>
    <dsp:sp modelId="{350B127D-CC86-45C1-897E-0CFF19FF9CF6}">
      <dsp:nvSpPr>
        <dsp:cNvPr id="0" name=""/>
        <dsp:cNvSpPr/>
      </dsp:nvSpPr>
      <dsp:spPr>
        <a:xfrm>
          <a:off x="3370689" y="4026189"/>
          <a:ext cx="1545397" cy="1545397"/>
        </a:xfrm>
        <a:prstGeom prst="ellipse">
          <a:avLst/>
        </a:prstGeom>
        <a:solidFill>
          <a:schemeClr val="accent5">
            <a:alpha val="50000"/>
            <a:hueOff val="-12037199"/>
            <a:satOff val="29639"/>
            <a:lumOff val="-65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Формування</a:t>
          </a:r>
          <a:r>
            <a:rPr lang="ru-RU" sz="1200" kern="1200" dirty="0"/>
            <a:t> </a:t>
          </a:r>
          <a:r>
            <a:rPr lang="ru-RU" sz="1200" kern="1200" dirty="0" err="1"/>
            <a:t>базових</a:t>
          </a:r>
          <a:r>
            <a:rPr lang="ru-RU" sz="1200" kern="1200" dirty="0"/>
            <a:t> </a:t>
          </a:r>
          <a:r>
            <a:rPr lang="ru-RU" sz="1200" kern="1200" dirty="0" err="1"/>
            <a:t>якостей</a:t>
          </a:r>
          <a:r>
            <a:rPr lang="ru-RU" sz="1200" kern="1200" dirty="0"/>
            <a:t> </a:t>
          </a:r>
          <a:r>
            <a:rPr lang="ru-RU" sz="1200" kern="1200" dirty="0" err="1"/>
            <a:t>особистості</a:t>
          </a:r>
          <a:endParaRPr lang="ru-RU" sz="1200" kern="1200" dirty="0"/>
        </a:p>
      </dsp:txBody>
      <dsp:txXfrm>
        <a:off x="3597007" y="4252507"/>
        <a:ext cx="1092761" cy="1092761"/>
      </dsp:txXfrm>
    </dsp:sp>
    <dsp:sp modelId="{6326A558-2D99-4A3E-9324-00266A8B87FD}">
      <dsp:nvSpPr>
        <dsp:cNvPr id="0" name=""/>
        <dsp:cNvSpPr/>
      </dsp:nvSpPr>
      <dsp:spPr>
        <a:xfrm>
          <a:off x="1627536" y="3019779"/>
          <a:ext cx="1545397" cy="1545397"/>
        </a:xfrm>
        <a:prstGeom prst="ellipse">
          <a:avLst/>
        </a:prstGeom>
        <a:solidFill>
          <a:schemeClr val="accent5">
            <a:alpha val="50000"/>
            <a:hueOff val="-15046498"/>
            <a:satOff val="37049"/>
            <a:lumOff val="-81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Естетичне</a:t>
          </a:r>
          <a:r>
            <a:rPr lang="ru-RU" sz="1200" kern="1200" dirty="0"/>
            <a:t> </a:t>
          </a:r>
          <a:r>
            <a:rPr lang="ru-RU" sz="1200" kern="1200" dirty="0" err="1"/>
            <a:t>виховання</a:t>
          </a:r>
          <a:endParaRPr lang="ru-RU" sz="1200" kern="1200" dirty="0"/>
        </a:p>
      </dsp:txBody>
      <dsp:txXfrm>
        <a:off x="1853854" y="3246097"/>
        <a:ext cx="1092761" cy="1092761"/>
      </dsp:txXfrm>
    </dsp:sp>
    <dsp:sp modelId="{49787A27-895F-49D7-8575-491CB0F4C539}">
      <dsp:nvSpPr>
        <dsp:cNvPr id="0" name=""/>
        <dsp:cNvSpPr/>
      </dsp:nvSpPr>
      <dsp:spPr>
        <a:xfrm>
          <a:off x="1627536" y="1006961"/>
          <a:ext cx="1545397" cy="1545397"/>
        </a:xfrm>
        <a:prstGeom prst="ellipse">
          <a:avLst/>
        </a:prstGeom>
        <a:solidFill>
          <a:schemeClr val="accent5">
            <a:alpha val="50000"/>
            <a:hueOff val="-18055798"/>
            <a:satOff val="44459"/>
            <a:lumOff val="-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Розвиток</a:t>
          </a:r>
          <a:r>
            <a:rPr lang="ru-RU" sz="1200" kern="1200" dirty="0"/>
            <a:t> </a:t>
          </a:r>
          <a:r>
            <a:rPr lang="ru-RU" sz="1200" kern="1200" dirty="0" err="1"/>
            <a:t>природних</a:t>
          </a:r>
          <a:r>
            <a:rPr lang="ru-RU" sz="1200" kern="1200" dirty="0"/>
            <a:t> </a:t>
          </a:r>
          <a:r>
            <a:rPr lang="ru-RU" sz="1200" kern="1200" dirty="0" err="1"/>
            <a:t>задатків</a:t>
          </a:r>
          <a:r>
            <a:rPr lang="ru-RU" sz="1200" kern="1200" dirty="0"/>
            <a:t> </a:t>
          </a:r>
          <a:r>
            <a:rPr lang="ru-RU" sz="1200" kern="1200" dirty="0" err="1"/>
            <a:t>музичної</a:t>
          </a:r>
          <a:r>
            <a:rPr lang="ru-RU" sz="1200" kern="1200" dirty="0"/>
            <a:t> </a:t>
          </a:r>
          <a:r>
            <a:rPr lang="ru-RU" sz="1200" kern="1200" dirty="0" err="1"/>
            <a:t>обдарованості</a:t>
          </a:r>
          <a:endParaRPr lang="ru-RU" sz="1200" kern="1200" dirty="0"/>
        </a:p>
      </dsp:txBody>
      <dsp:txXfrm>
        <a:off x="1853854" y="1233279"/>
        <a:ext cx="1092761" cy="1092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643050"/>
            <a:ext cx="5715040" cy="2225226"/>
          </a:xfrm>
        </p:spPr>
        <p:txBody>
          <a:bodyPr/>
          <a:lstStyle/>
          <a:p>
            <a:r>
              <a:rPr lang="uk-UA" sz="2400" dirty="0"/>
              <a:t>«РОЗВИТОК ТВОРЧИХ ЗДІБНОСТЕЙ ДОШКІЛЬНИКІВ ЗАСОБАМИ МУЗИЧНОГО ВИХОВАННЯ У СВІТЛІ ВИМОГ ОНОВЛЕНОЇ РЕДАКЦІЇ ОСВІТНЬОЇ ПРОГРАМИ ДЛЯ ДІТЕЙ ВІД 2 ДО 7 РОКІВ «ДИТИНА»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071942"/>
            <a:ext cx="5114778" cy="928694"/>
          </a:xfrm>
        </p:spPr>
        <p:txBody>
          <a:bodyPr>
            <a:normAutofit/>
          </a:bodyPr>
          <a:lstStyle/>
          <a:p>
            <a:pPr algn="ctr"/>
            <a:r>
              <a:rPr lang="uk-UA" sz="1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ПЕДАГОГІЧНИЙ ПОДІУМ </a:t>
            </a:r>
            <a:endParaRPr lang="ru-RU" sz="16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sz="1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у форматі міського методичного об’єднання </a:t>
            </a:r>
            <a:r>
              <a:rPr lang="uk-UA" sz="16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дл</a:t>
            </a:r>
            <a:r>
              <a:rPr lang="uk-UA" sz="1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музичних керівників ЗДО ВМТГ</a:t>
            </a:r>
            <a:endParaRPr lang="ru-RU" sz="16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Комунальна установа «Центр професійного розвитку педагогічних працівників </a:t>
            </a:r>
            <a:br>
              <a:rPr lang="uk-UA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Вінницької міської ради»</a:t>
            </a:r>
            <a:endParaRPr lang="ru-RU" sz="1600" dirty="0"/>
          </a:p>
        </p:txBody>
      </p:sp>
      <p:sp>
        <p:nvSpPr>
          <p:cNvPr id="5" name="Заголовок 7">
            <a:extLst>
              <a:ext uri="{FF2B5EF4-FFF2-40B4-BE49-F238E27FC236}">
                <a16:creationId xmlns="" xmlns:a16="http://schemas.microsoft.com/office/drawing/2014/main" id="{94FB68E3-1ACA-45FF-A59D-9D56B68BB82A}"/>
              </a:ext>
            </a:extLst>
          </p:cNvPr>
          <p:cNvSpPr txBox="1">
            <a:spLocks/>
          </p:cNvSpPr>
          <p:nvPr/>
        </p:nvSpPr>
        <p:spPr>
          <a:xfrm>
            <a:off x="0" y="5429264"/>
            <a:ext cx="2571768" cy="106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Дата </a:t>
            </a:r>
            <a:r>
              <a:rPr lang="ru-RU" sz="2000" dirty="0" err="1">
                <a:latin typeface="Comic Sans MS" panose="030F0702030302020204" pitchFamily="66" charset="0"/>
              </a:rPr>
              <a:t>проведення</a:t>
            </a:r>
            <a:r>
              <a:rPr lang="ru-RU" sz="2000" dirty="0">
                <a:latin typeface="Comic Sans MS" panose="030F0702030302020204" pitchFamily="66" charset="0"/>
              </a:rPr>
              <a:t> - 28.01.2022</a:t>
            </a: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Час </a:t>
            </a:r>
            <a:r>
              <a:rPr lang="ru-RU" sz="2000" dirty="0" err="1">
                <a:latin typeface="Comic Sans MS" panose="030F0702030302020204" pitchFamily="66" charset="0"/>
              </a:rPr>
              <a:t>проведення</a:t>
            </a:r>
            <a:r>
              <a:rPr lang="ru-RU" sz="2000" dirty="0">
                <a:latin typeface="Comic Sans MS" panose="030F0702030302020204" pitchFamily="66" charset="0"/>
              </a:rPr>
              <a:t> – 13:00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5286388"/>
            <a:ext cx="6321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Спікери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 - консультант КУ «ЦПРПП ВМР» Лариса Бондарчук;</a:t>
            </a:r>
          </a:p>
          <a:p>
            <a:r>
              <a:rPr lang="ru-RU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Світлана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 Продан – </a:t>
            </a:r>
            <a:r>
              <a:rPr lang="ru-RU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керівник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 ММО </a:t>
            </a:r>
            <a:r>
              <a:rPr lang="ru-RU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музичних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керівників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Людмила </a:t>
            </a:r>
            <a:r>
              <a:rPr lang="ru-RU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Синіцина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 – </a:t>
            </a:r>
            <a:r>
              <a:rPr lang="ru-RU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музичний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керівник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 КЗ «ДНЗ №57 В</a:t>
            </a:r>
            <a:r>
              <a:rPr lang="ru-RU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МР» </a:t>
            </a:r>
          </a:p>
        </p:txBody>
      </p:sp>
      <p:pic>
        <p:nvPicPr>
          <p:cNvPr id="1026" name="Picture 2" descr="C:\Users\User\Desktop\Методоб'єднання музкерівників\Фони музичні\лоариар\14483119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3000396" cy="2354203"/>
          </a:xfrm>
          <a:prstGeom prst="rect">
            <a:avLst/>
          </a:prstGeom>
          <a:noFill/>
        </p:spPr>
      </p:pic>
      <p:pic>
        <p:nvPicPr>
          <p:cNvPr id="8" name="Picture 4" descr="C:\Users\Тарас\Desktop\Портрети працівників ЦПРПП на нову візитку (КОЛО)\Лого быле.png">
            <a:extLst>
              <a:ext uri="{FF2B5EF4-FFF2-40B4-BE49-F238E27FC236}">
                <a16:creationId xmlns="" xmlns:a16="http://schemas.microsoft.com/office/drawing/2014/main" id="{685CB225-A98A-4ED1-80AA-DD9B957C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785950" cy="1765208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uk-UA" dirty="0"/>
              <a:t>Ознаки музичних здібностей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239000" cy="3714776"/>
          </a:xfrm>
          <a:solidFill>
            <a:schemeClr val="bg2"/>
          </a:solidFill>
        </p:spPr>
        <p:txBody>
          <a:bodyPr/>
          <a:lstStyle/>
          <a:p>
            <a:pPr marL="273050" indent="-6350">
              <a:buNone/>
            </a:pPr>
            <a:r>
              <a:rPr lang="ru-RU" dirty="0"/>
              <a:t>Головна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uk-UA" b="1" dirty="0"/>
              <a:t>бажання</a:t>
            </a:r>
            <a:r>
              <a:rPr lang="uk-UA" dirty="0"/>
              <a:t> </a:t>
            </a:r>
            <a:r>
              <a:rPr lang="uk-UA" b="1" dirty="0"/>
              <a:t>творити: </a:t>
            </a:r>
          </a:p>
          <a:p>
            <a:r>
              <a:rPr lang="ru-RU" dirty="0"/>
              <a:t>коли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пробує</a:t>
            </a:r>
            <a:r>
              <a:rPr lang="ru-RU" dirty="0"/>
              <a:t> </a:t>
            </a:r>
            <a:r>
              <a:rPr lang="ru-RU" dirty="0" err="1"/>
              <a:t>добирати</a:t>
            </a:r>
            <a:r>
              <a:rPr lang="ru-RU" dirty="0"/>
              <a:t> </a:t>
            </a:r>
            <a:r>
              <a:rPr lang="ru-RU" dirty="0" err="1"/>
              <a:t>мелодії</a:t>
            </a:r>
            <a:r>
              <a:rPr lang="ru-RU" dirty="0"/>
              <a:t> на </a:t>
            </a:r>
            <a:r>
              <a:rPr lang="ru-RU" dirty="0" err="1"/>
              <a:t>інструменті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слух; </a:t>
            </a:r>
          </a:p>
          <a:p>
            <a:r>
              <a:rPr lang="ru-RU" dirty="0" err="1"/>
              <a:t>імпровізувати</a:t>
            </a:r>
            <a:r>
              <a:rPr lang="ru-RU" dirty="0"/>
              <a:t>, </a:t>
            </a:r>
            <a:r>
              <a:rPr lang="ru-RU" dirty="0" err="1"/>
              <a:t>фантазувати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гри</a:t>
            </a:r>
            <a:r>
              <a:rPr lang="ru-RU" dirty="0"/>
              <a:t> на </a:t>
            </a:r>
            <a:r>
              <a:rPr lang="ru-RU" dirty="0" err="1"/>
              <a:t>інструменті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співу</a:t>
            </a:r>
            <a:r>
              <a:rPr lang="ru-RU" dirty="0"/>
              <a:t>, </a:t>
            </a:r>
          </a:p>
          <a:p>
            <a:r>
              <a:rPr lang="ru-RU" dirty="0" err="1"/>
              <a:t>вигадувати</a:t>
            </a:r>
            <a:r>
              <a:rPr lang="ru-RU" dirty="0"/>
              <a:t>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знайомих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8194" name="Picture 2" descr="C:\Users\User\Desktop\Методоб'єднання музкерівників\Фони музичні\logorytmika-dla-maluszka_large.jpg"/>
          <p:cNvPicPr>
            <a:picLocks noChangeAspect="1" noChangeArrowheads="1"/>
          </p:cNvPicPr>
          <p:nvPr/>
        </p:nvPicPr>
        <p:blipFill>
          <a:blip r:embed="rId2"/>
          <a:srcRect l="5000" t="13571" r="6875" b="24286"/>
          <a:stretch>
            <a:fillRect/>
          </a:stretch>
        </p:blipFill>
        <p:spPr bwMode="auto">
          <a:xfrm>
            <a:off x="1714480" y="4714884"/>
            <a:ext cx="5209988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285884"/>
          </a:xfrm>
        </p:spPr>
        <p:txBody>
          <a:bodyPr>
            <a:normAutofit/>
          </a:bodyPr>
          <a:lstStyle/>
          <a:p>
            <a:r>
              <a:rPr lang="uk-UA" sz="3200" dirty="0"/>
              <a:t>Здібності – дар природи, якими наділена кожна дитина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14678" y="3357562"/>
          <a:ext cx="228601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3" descr="C:\Users\User\Desktop\images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571744"/>
            <a:ext cx="2189966" cy="145732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220" name="Picture 4" descr="C:\Users\User\Desktop\Без назван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4357694"/>
            <a:ext cx="1974234" cy="1519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221" name="Picture 5" descr="C:\Users\User\Desktop\muzykalnoe-razvitie-1-1024x6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2428868"/>
            <a:ext cx="2199178" cy="147320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2" name="Picture 6" descr="C:\Users\User\Desktop\images (5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4071942"/>
            <a:ext cx="2176392" cy="144304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9223" name="Picture 7" descr="C:\Users\User\Desktop\art_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5251269"/>
            <a:ext cx="2075858" cy="153531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</p:pic>
      <p:pic>
        <p:nvPicPr>
          <p:cNvPr id="9224" name="Picture 8" descr="C:\Users\User\Desktop\writer_i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0430" y="1714488"/>
            <a:ext cx="2000264" cy="147940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Методоб'єднання музкерівників\Фони музичні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4479883" cy="210979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90514"/>
            <a:ext cx="6912768" cy="396718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музичних</a:t>
            </a:r>
            <a:r>
              <a:rPr lang="ru-RU" dirty="0"/>
              <a:t> занять: </a:t>
            </a:r>
            <a:r>
              <a:rPr lang="ru-RU" dirty="0" err="1"/>
              <a:t>мотивація</a:t>
            </a:r>
            <a:r>
              <a:rPr lang="ru-RU" dirty="0"/>
              <a:t> та </a:t>
            </a:r>
            <a:r>
              <a:rPr lang="ru-RU" dirty="0" err="1"/>
              <a:t>підтримка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музичних</a:t>
            </a:r>
            <a:r>
              <a:rPr lang="ru-RU" sz="2400" dirty="0"/>
              <a:t> </a:t>
            </a:r>
            <a:r>
              <a:rPr lang="ru-RU" sz="2400" dirty="0" err="1"/>
              <a:t>заняттях</a:t>
            </a:r>
            <a:r>
              <a:rPr lang="ru-RU" sz="2400" dirty="0"/>
              <a:t> педагогу </a:t>
            </a:r>
            <a:r>
              <a:rPr lang="ru-RU" sz="2400" dirty="0" err="1"/>
              <a:t>бажано</a:t>
            </a:r>
            <a:r>
              <a:rPr lang="ru-RU" sz="2400" dirty="0"/>
              <a:t> </a:t>
            </a:r>
            <a:r>
              <a:rPr lang="ru-RU" sz="2400" dirty="0" err="1"/>
              <a:t>дотримуватися</a:t>
            </a:r>
            <a:r>
              <a:rPr lang="ru-RU" sz="2400" dirty="0"/>
              <a:t> таких </a:t>
            </a:r>
            <a:r>
              <a:rPr lang="uk-UA" sz="2400" dirty="0"/>
              <a:t>принципів, </a:t>
            </a:r>
            <a:r>
              <a:rPr lang="ru-RU" sz="2400" dirty="0"/>
              <a:t>як: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lvl="0"/>
            <a:r>
              <a:rPr lang="ru-RU" dirty="0" err="1"/>
              <a:t>створювати</a:t>
            </a:r>
            <a:r>
              <a:rPr lang="ru-RU" dirty="0"/>
              <a:t> атмосферу </a:t>
            </a:r>
            <a:r>
              <a:rPr lang="ru-RU" dirty="0" err="1"/>
              <a:t>поваги</a:t>
            </a:r>
            <a:r>
              <a:rPr lang="ru-RU" dirty="0"/>
              <a:t> до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до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заохочувати</a:t>
            </a:r>
            <a:r>
              <a:rPr lang="ru-RU" dirty="0"/>
              <a:t> </a:t>
            </a:r>
            <a:r>
              <a:rPr lang="ru-RU" dirty="0" err="1"/>
              <a:t>щонайменшу</a:t>
            </a:r>
            <a:r>
              <a:rPr lang="ru-RU" dirty="0"/>
              <a:t> ІНДИВІДУАЛЬНУ </a:t>
            </a:r>
            <a:r>
              <a:rPr lang="ru-RU" dirty="0" err="1"/>
              <a:t>виразність</a:t>
            </a:r>
            <a:r>
              <a:rPr lang="ru-RU" dirty="0"/>
              <a:t> </a:t>
            </a:r>
            <a:r>
              <a:rPr lang="ru-RU" dirty="0" err="1"/>
              <a:t>виконавства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підтримувати</a:t>
            </a:r>
            <a:r>
              <a:rPr lang="ru-RU" dirty="0"/>
              <a:t> ТВОРЧІ ПРОЯВИ в </a:t>
            </a:r>
            <a:r>
              <a:rPr lang="ru-RU" dirty="0" err="1"/>
              <a:t>музичній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радіти</a:t>
            </a:r>
            <a:r>
              <a:rPr lang="ru-RU" dirty="0"/>
              <a:t> за </a:t>
            </a:r>
            <a:r>
              <a:rPr lang="ru-RU" dirty="0" err="1"/>
              <a:t>успіхи</a:t>
            </a:r>
            <a:r>
              <a:rPr lang="ru-RU" dirty="0"/>
              <a:t> </a:t>
            </a:r>
          </a:p>
          <a:p>
            <a:pPr lvl="0">
              <a:buNone/>
            </a:pPr>
            <a:r>
              <a:rPr lang="uk-UA" dirty="0"/>
              <a:t>(д</a:t>
            </a:r>
            <a:r>
              <a:rPr lang="ru-RU" dirty="0" err="1"/>
              <a:t>авати</a:t>
            </a:r>
            <a:r>
              <a:rPr lang="ru-RU" dirty="0"/>
              <a:t> </a:t>
            </a:r>
            <a:r>
              <a:rPr lang="uk-UA" b="1" dirty="0"/>
              <a:t>мотиваційну оцінку) </a:t>
            </a:r>
            <a:endParaRPr lang="ru-RU" dirty="0"/>
          </a:p>
          <a:p>
            <a:endParaRPr lang="ru-RU" dirty="0"/>
          </a:p>
        </p:txBody>
      </p:sp>
      <p:pic>
        <p:nvPicPr>
          <p:cNvPr id="24578" name="Picture 2" descr="C:\Users\User\Desktop\Методоб'єднання музкерівників\Фони музичні\Без названия (1).jpg"/>
          <p:cNvPicPr>
            <a:picLocks noChangeAspect="1" noChangeArrowheads="1"/>
          </p:cNvPicPr>
          <p:nvPr/>
        </p:nvPicPr>
        <p:blipFill>
          <a:blip r:embed="rId2"/>
          <a:srcRect l="10447" r="12245"/>
          <a:stretch>
            <a:fillRect/>
          </a:stretch>
        </p:blipFill>
        <p:spPr bwMode="auto">
          <a:xfrm>
            <a:off x="5429256" y="4500570"/>
            <a:ext cx="264320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962998"/>
          </a:xfrm>
        </p:spPr>
        <p:txBody>
          <a:bodyPr>
            <a:noAutofit/>
          </a:bodyPr>
          <a:lstStyle/>
          <a:p>
            <a:r>
              <a:rPr lang="uk-UA" sz="2400" dirty="0"/>
              <a:t>Прийоми стимулювання інтересу до музичної діяльності в дітей: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7239000" cy="4846320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Розглядання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, </a:t>
            </a:r>
            <a:r>
              <a:rPr lang="ru-RU" dirty="0" err="1"/>
              <a:t>об’єктів</a:t>
            </a:r>
            <a:r>
              <a:rPr lang="ru-RU" dirty="0"/>
              <a:t> та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</a:t>
            </a:r>
          </a:p>
          <a:p>
            <a:r>
              <a:rPr lang="ru-RU" dirty="0" err="1"/>
              <a:t>Прослуховування</a:t>
            </a:r>
            <a:r>
              <a:rPr lang="ru-RU" dirty="0"/>
              <a:t>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.</a:t>
            </a:r>
          </a:p>
          <a:p>
            <a:r>
              <a:rPr lang="ru-RU" dirty="0" err="1"/>
              <a:t>Прослуховування</a:t>
            </a:r>
            <a:r>
              <a:rPr lang="ru-RU" dirty="0"/>
              <a:t> </a:t>
            </a:r>
            <a:r>
              <a:rPr lang="ru-RU" dirty="0" err="1"/>
              <a:t>аудіозаписів</a:t>
            </a:r>
            <a:r>
              <a:rPr lang="ru-RU" dirty="0"/>
              <a:t> </a:t>
            </a:r>
            <a:r>
              <a:rPr lang="ru-RU" dirty="0" err="1"/>
              <a:t>звуків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</a:t>
            </a:r>
          </a:p>
          <a:p>
            <a:r>
              <a:rPr lang="ru-RU" dirty="0" err="1"/>
              <a:t>Апелювання</a:t>
            </a:r>
            <a:r>
              <a:rPr lang="ru-RU" dirty="0"/>
              <a:t> до </a:t>
            </a:r>
            <a:r>
              <a:rPr lang="ru-RU" dirty="0" err="1"/>
              <a:t>емоційних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, </a:t>
            </a:r>
            <a:r>
              <a:rPr lang="ru-RU" dirty="0" err="1"/>
              <a:t>переживань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</a:t>
            </a:r>
          </a:p>
          <a:p>
            <a:r>
              <a:rPr lang="ru-RU" dirty="0" err="1"/>
              <a:t>Ситуації-провокації</a:t>
            </a:r>
            <a:r>
              <a:rPr lang="ru-RU" dirty="0"/>
              <a:t> (</a:t>
            </a:r>
            <a:r>
              <a:rPr lang="ru-RU" dirty="0" err="1"/>
              <a:t>незвичайний</a:t>
            </a:r>
            <a:r>
              <a:rPr lang="ru-RU" dirty="0"/>
              <a:t> предмет, звук, аромат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незакінченого</a:t>
            </a:r>
            <a:r>
              <a:rPr lang="ru-RU" dirty="0"/>
              <a:t> </a:t>
            </a:r>
            <a:r>
              <a:rPr lang="ru-RU" dirty="0" err="1"/>
              <a:t>танцю</a:t>
            </a:r>
            <a:r>
              <a:rPr lang="ru-RU" dirty="0"/>
              <a:t>, </a:t>
            </a:r>
            <a:r>
              <a:rPr lang="ru-RU" dirty="0" err="1"/>
              <a:t>вистави</a:t>
            </a:r>
            <a:r>
              <a:rPr lang="ru-RU" dirty="0"/>
              <a:t>, </a:t>
            </a:r>
            <a:r>
              <a:rPr lang="ru-RU" dirty="0" err="1"/>
              <a:t>пісні</a:t>
            </a:r>
            <a:r>
              <a:rPr lang="ru-RU" dirty="0"/>
              <a:t>.</a:t>
            </a:r>
          </a:p>
          <a:p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: </a:t>
            </a:r>
            <a:r>
              <a:rPr lang="ru-RU" dirty="0" err="1"/>
              <a:t>прикрашання</a:t>
            </a:r>
            <a:r>
              <a:rPr lang="ru-RU" dirty="0"/>
              <a:t> </a:t>
            </a:r>
            <a:r>
              <a:rPr lang="ru-RU" dirty="0" err="1"/>
              <a:t>інтер’єру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до свята,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костюмів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dirty="0" err="1"/>
              <a:t>Входження</a:t>
            </a:r>
            <a:r>
              <a:rPr lang="ru-RU" dirty="0"/>
              <a:t> в образ (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інструмента</a:t>
            </a:r>
            <a:r>
              <a:rPr lang="ru-RU" dirty="0"/>
              <a:t>, персонажа театру, </a:t>
            </a:r>
            <a:r>
              <a:rPr lang="ru-RU" dirty="0" err="1"/>
              <a:t>музиканта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(«Я почну, а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продовжиш</a:t>
            </a:r>
            <a:r>
              <a:rPr lang="ru-RU" dirty="0"/>
              <a:t>»).</a:t>
            </a:r>
          </a:p>
          <a:p>
            <a:r>
              <a:rPr lang="ru-RU" dirty="0" err="1"/>
              <a:t>Мистецька</a:t>
            </a:r>
            <a:r>
              <a:rPr lang="ru-RU" dirty="0"/>
              <a:t> </a:t>
            </a:r>
            <a:r>
              <a:rPr lang="ru-RU" dirty="0" err="1"/>
              <a:t>рефлексія</a:t>
            </a:r>
            <a:r>
              <a:rPr lang="ru-RU" dirty="0"/>
              <a:t>: </a:t>
            </a:r>
            <a:r>
              <a:rPr lang="ru-RU" dirty="0" err="1"/>
              <a:t>відтвори</a:t>
            </a:r>
            <a:r>
              <a:rPr lang="ru-RU" dirty="0"/>
              <a:t> </a:t>
            </a:r>
            <a:r>
              <a:rPr lang="ru-RU" dirty="0" err="1"/>
              <a:t>фарбою</a:t>
            </a:r>
            <a:r>
              <a:rPr lang="ru-RU" dirty="0"/>
              <a:t>, глиною, фольгою, </a:t>
            </a:r>
            <a:r>
              <a:rPr lang="ru-RU" dirty="0" err="1"/>
              <a:t>музичним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, персонажем театру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думки, </a:t>
            </a:r>
            <a:r>
              <a:rPr lang="ru-RU" dirty="0" err="1"/>
              <a:t>переживання</a:t>
            </a:r>
            <a:r>
              <a:rPr lang="ru-RU" dirty="0"/>
              <a:t>, </a:t>
            </a:r>
            <a:r>
              <a:rPr lang="ru-RU" dirty="0" err="1"/>
              <a:t>емоції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1" descr="C:\Users\User\Desktop\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52"/>
            <a:ext cx="1333951" cy="1423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504835"/>
            <a:ext cx="7640017" cy="421004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dirty="0"/>
              <a:t>з</a:t>
            </a:r>
            <a:r>
              <a:rPr lang="ru-RU" dirty="0" err="1"/>
              <a:t>багаченн</a:t>
            </a:r>
            <a:r>
              <a:rPr lang="uk-UA" dirty="0"/>
              <a:t>я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uk-UA" dirty="0"/>
              <a:t> дошкільників</a:t>
            </a:r>
            <a:endParaRPr lang="ru-RU" dirty="0"/>
          </a:p>
        </p:txBody>
      </p:sp>
      <p:sp>
        <p:nvSpPr>
          <p:cNvPr id="27651" name="AutoShape 3" descr="Музика в життi дiтей | ДНЗ №39 &amp;quot;Казка&amp;quot;, м.Рів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 descr="C:\Users\User\Desktop\14483119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544709" cy="278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User\Desktop\Методоб'єднання музкерівників\Фони музичні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857760"/>
            <a:ext cx="3286148" cy="18341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  <a:solidFill>
            <a:schemeClr val="bg2"/>
          </a:solidFill>
        </p:spPr>
        <p:txBody>
          <a:bodyPr/>
          <a:lstStyle/>
          <a:p>
            <a:pPr algn="ctr">
              <a:buNone/>
            </a:pPr>
            <a:r>
              <a:rPr lang="ru-RU" sz="2000" dirty="0" err="1">
                <a:solidFill>
                  <a:srgbClr val="C00000"/>
                </a:solidFill>
              </a:rPr>
              <a:t>Орієнтовні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запитання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творчого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або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евристично-пошукового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характеру, </a:t>
            </a:r>
            <a:r>
              <a:rPr lang="ru-RU" sz="2000" dirty="0" err="1">
                <a:solidFill>
                  <a:srgbClr val="C00000"/>
                </a:solidFill>
              </a:rPr>
              <a:t>які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доцільно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пропонувати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дітям</a:t>
            </a:r>
            <a:endParaRPr lang="ru-RU" sz="2000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000" dirty="0"/>
          </a:p>
          <a:p>
            <a:pPr lvl="0"/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настрій</a:t>
            </a:r>
            <a:r>
              <a:rPr lang="ru-RU" sz="2000" dirty="0"/>
              <a:t>, </a:t>
            </a:r>
            <a:r>
              <a:rPr lang="ru-RU" sz="2000" dirty="0" err="1"/>
              <a:t>асоціації</a:t>
            </a:r>
            <a:r>
              <a:rPr lang="ru-RU" sz="2000" dirty="0"/>
              <a:t> в тебе </a:t>
            </a:r>
            <a:r>
              <a:rPr lang="ru-RU" sz="2000" dirty="0" err="1"/>
              <a:t>викликає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твір</a:t>
            </a:r>
            <a:r>
              <a:rPr lang="ru-RU" sz="2000" dirty="0"/>
              <a:t>? </a:t>
            </a:r>
            <a:r>
              <a:rPr lang="ru-RU" sz="2000" dirty="0" err="1"/>
              <a:t>Чому</a:t>
            </a:r>
            <a:r>
              <a:rPr lang="ru-RU" sz="2000" dirty="0"/>
              <a:t>?</a:t>
            </a:r>
          </a:p>
          <a:p>
            <a:pPr lvl="0"/>
            <a:r>
              <a:rPr lang="ru-RU" sz="2000" dirty="0"/>
              <a:t>Ким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уявив</a:t>
            </a:r>
            <a:r>
              <a:rPr lang="ru-RU" sz="2000" dirty="0"/>
              <a:t> себе в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творі</a:t>
            </a:r>
            <a:r>
              <a:rPr lang="ru-RU" sz="2000" dirty="0"/>
              <a:t> (</a:t>
            </a:r>
            <a:r>
              <a:rPr lang="ru-RU" sz="2000" dirty="0" err="1"/>
              <a:t>уявне</a:t>
            </a:r>
            <a:r>
              <a:rPr lang="ru-RU" sz="2000" dirty="0"/>
              <a:t> «</a:t>
            </a:r>
            <a:r>
              <a:rPr lang="ru-RU" sz="2000" dirty="0" err="1"/>
              <a:t>входження</a:t>
            </a:r>
            <a:r>
              <a:rPr lang="ru-RU" sz="2000" dirty="0"/>
              <a:t>» у </a:t>
            </a:r>
            <a:r>
              <a:rPr lang="ru-RU" sz="2000" dirty="0" err="1"/>
              <a:t>твір</a:t>
            </a:r>
            <a:r>
              <a:rPr lang="ru-RU" sz="2000" dirty="0"/>
              <a:t>)? </a:t>
            </a:r>
            <a:r>
              <a:rPr lang="ru-RU" sz="2000" dirty="0" err="1"/>
              <a:t>Чому</a:t>
            </a:r>
            <a:r>
              <a:rPr lang="ru-RU" sz="2000" dirty="0"/>
              <a:t>?</a:t>
            </a:r>
          </a:p>
          <a:p>
            <a:pPr lvl="0"/>
            <a:r>
              <a:rPr lang="ru-RU" sz="2000" dirty="0" err="1"/>
              <a:t>Відобрази</a:t>
            </a:r>
            <a:r>
              <a:rPr lang="ru-RU" sz="2000" dirty="0"/>
              <a:t> смайликом, </a:t>
            </a:r>
            <a:r>
              <a:rPr lang="ru-RU" sz="2000" dirty="0" err="1"/>
              <a:t>кольором</a:t>
            </a:r>
            <a:r>
              <a:rPr lang="ru-RU" sz="2000" dirty="0"/>
              <a:t>, жестами, </a:t>
            </a:r>
            <a:r>
              <a:rPr lang="ru-RU" sz="2000" dirty="0" err="1"/>
              <a:t>мімікою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емоції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озна­йомлення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твором</a:t>
            </a:r>
            <a:r>
              <a:rPr lang="ru-RU" sz="2000" dirty="0"/>
              <a:t>.</a:t>
            </a:r>
          </a:p>
          <a:p>
            <a:pPr lvl="0"/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тобі</a:t>
            </a:r>
            <a:r>
              <a:rPr lang="ru-RU" sz="2000" dirty="0"/>
              <a:t> </a:t>
            </a:r>
            <a:r>
              <a:rPr lang="ru-RU" sz="2000" dirty="0" err="1"/>
              <a:t>хочеться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ознайомлення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твором</a:t>
            </a:r>
            <a:r>
              <a:rPr lang="ru-RU" sz="2000" dirty="0"/>
              <a:t>?</a:t>
            </a:r>
          </a:p>
          <a:p>
            <a:pPr lvl="0"/>
            <a:r>
              <a:rPr lang="ru-RU" sz="2000" dirty="0" err="1"/>
              <a:t>Якби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музикантом</a:t>
            </a:r>
            <a:r>
              <a:rPr lang="ru-RU" sz="2000" dirty="0"/>
              <a:t>, як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змінив</a:t>
            </a:r>
            <a:r>
              <a:rPr lang="ru-RU" sz="2000" dirty="0"/>
              <a:t>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? </a:t>
            </a:r>
          </a:p>
          <a:p>
            <a:pPr lvl="0"/>
            <a:r>
              <a:rPr lang="ru-RU" sz="2000" dirty="0" err="1"/>
              <a:t>Уяви</a:t>
            </a:r>
            <a:r>
              <a:rPr lang="ru-RU" sz="2000" dirty="0"/>
              <a:t> </a:t>
            </a:r>
            <a:r>
              <a:rPr lang="ru-RU" sz="2000" dirty="0" err="1"/>
              <a:t>собі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b="1" dirty="0"/>
              <a:t>до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dirty="0"/>
              <a:t>того, як автор створив </a:t>
            </a:r>
            <a:r>
              <a:rPr lang="ru-RU" sz="2000" dirty="0" err="1"/>
              <a:t>твір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? </a:t>
            </a:r>
            <a:r>
              <a:rPr lang="ru-RU" sz="2000" dirty="0" err="1"/>
              <a:t>Поділися</a:t>
            </a:r>
            <a:r>
              <a:rPr lang="ru-RU" sz="2000" dirty="0"/>
              <a:t> </a:t>
            </a:r>
            <a:r>
              <a:rPr lang="ru-RU" sz="2000" dirty="0" err="1"/>
              <a:t>своїми</a:t>
            </a:r>
            <a:r>
              <a:rPr lang="ru-RU" sz="2000" dirty="0"/>
              <a:t> </a:t>
            </a:r>
            <a:r>
              <a:rPr lang="ru-RU" sz="2000" dirty="0" err="1"/>
              <a:t>міркуваннями</a:t>
            </a:r>
            <a:r>
              <a:rPr lang="ru-RU" sz="2000" dirty="0"/>
              <a:t>.</a:t>
            </a:r>
          </a:p>
          <a:p>
            <a:pPr lvl="0"/>
            <a:r>
              <a:rPr lang="ru-RU" sz="2000" dirty="0" err="1"/>
              <a:t>Слухання</a:t>
            </a:r>
            <a:r>
              <a:rPr lang="ru-RU" sz="2000" dirty="0"/>
              <a:t> </a:t>
            </a:r>
            <a:r>
              <a:rPr lang="ru-RU" sz="2000" dirty="0" err="1"/>
              <a:t>музики</a:t>
            </a:r>
            <a:r>
              <a:rPr lang="ru-RU" sz="2000" dirty="0"/>
              <a:t>: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фарбами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зобразив</a:t>
            </a:r>
            <a:r>
              <a:rPr lang="ru-RU" sz="2000" dirty="0"/>
              <a:t>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почуте</a:t>
            </a:r>
            <a:r>
              <a:rPr lang="ru-RU" sz="2000" dirty="0"/>
              <a:t>? </a:t>
            </a:r>
            <a:r>
              <a:rPr lang="ru-RU" sz="2000" dirty="0" err="1"/>
              <a:t>Чому</a:t>
            </a:r>
            <a:r>
              <a:rPr lang="ru-RU" sz="2000" dirty="0"/>
              <a:t>?</a:t>
            </a:r>
          </a:p>
          <a:p>
            <a:pPr algn="ctr">
              <a:buNone/>
            </a:pP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C:\Users\User\Desktop\0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9066"/>
            <a:ext cx="3000396" cy="26973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  <a:solidFill>
            <a:schemeClr val="bg2"/>
          </a:solidFill>
        </p:spPr>
        <p:txBody>
          <a:bodyPr/>
          <a:lstStyle/>
          <a:p>
            <a:pPr algn="ctr">
              <a:buNone/>
            </a:pPr>
            <a:endParaRPr lang="ru-RU" sz="2000" dirty="0"/>
          </a:p>
          <a:p>
            <a:pPr lvl="0"/>
            <a:r>
              <a:rPr lang="ru-RU" sz="2000" dirty="0"/>
              <a:t>У </a:t>
            </a:r>
            <a:r>
              <a:rPr lang="ru-RU" sz="2000" dirty="0" err="1"/>
              <a:t>мить</a:t>
            </a:r>
            <a:r>
              <a:rPr lang="ru-RU" sz="2000" dirty="0"/>
              <a:t> </a:t>
            </a:r>
            <a:r>
              <a:rPr lang="ru-RU" sz="2000" dirty="0" err="1"/>
              <a:t>споглядання</a:t>
            </a:r>
            <a:r>
              <a:rPr lang="ru-RU" sz="2000" dirty="0"/>
              <a:t> </a:t>
            </a:r>
            <a:r>
              <a:rPr lang="ru-RU" sz="2000" dirty="0" err="1"/>
              <a:t>картини</a:t>
            </a:r>
            <a:r>
              <a:rPr lang="ru-RU" sz="2000" dirty="0"/>
              <a:t>: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музичними</a:t>
            </a:r>
            <a:r>
              <a:rPr lang="ru-RU" sz="2000" dirty="0"/>
              <a:t> </a:t>
            </a:r>
            <a:r>
              <a:rPr lang="ru-RU" sz="2000" dirty="0" err="1"/>
              <a:t>інструментами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б </a:t>
            </a:r>
            <a:r>
              <a:rPr lang="ru-RU" sz="2000" dirty="0" err="1"/>
              <a:t>її</a:t>
            </a:r>
            <a:r>
              <a:rPr lang="ru-RU" sz="2000" dirty="0"/>
              <a:t> озвучив? </a:t>
            </a:r>
            <a:r>
              <a:rPr lang="ru-RU" sz="2000" dirty="0" err="1"/>
              <a:t>Чому</a:t>
            </a:r>
            <a:r>
              <a:rPr lang="ru-RU" sz="2000" dirty="0"/>
              <a:t>?</a:t>
            </a:r>
          </a:p>
          <a:p>
            <a:pPr lvl="0"/>
            <a:r>
              <a:rPr lang="ru-RU" sz="2000" dirty="0" err="1"/>
              <a:t>Що</a:t>
            </a:r>
            <a:r>
              <a:rPr lang="ru-RU" sz="2000" dirty="0"/>
              <a:t> передувало </a:t>
            </a:r>
            <a:r>
              <a:rPr lang="ru-RU" sz="2000" dirty="0" err="1"/>
              <a:t>написанню</a:t>
            </a:r>
            <a:r>
              <a:rPr lang="ru-RU" sz="2000" dirty="0"/>
              <a:t> </a:t>
            </a:r>
            <a:r>
              <a:rPr lang="ru-RU" sz="2000" dirty="0" err="1"/>
              <a:t>музики</a:t>
            </a:r>
            <a:r>
              <a:rPr lang="ru-RU" sz="2000" dirty="0"/>
              <a:t>, </a:t>
            </a:r>
            <a:r>
              <a:rPr lang="ru-RU" sz="2000" dirty="0" err="1"/>
              <a:t>постановці</a:t>
            </a:r>
            <a:r>
              <a:rPr lang="ru-RU" sz="2000" dirty="0"/>
              <a:t> </a:t>
            </a:r>
            <a:r>
              <a:rPr lang="ru-RU" sz="2000" dirty="0" err="1"/>
              <a:t>танцю</a:t>
            </a:r>
            <a:r>
              <a:rPr lang="ru-RU" sz="2000" dirty="0"/>
              <a:t>? </a:t>
            </a:r>
          </a:p>
          <a:p>
            <a:pPr lvl="0"/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настрій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у автора </a:t>
            </a:r>
            <a:r>
              <a:rPr lang="ru-RU" sz="2000" dirty="0" err="1"/>
              <a:t>твору</a:t>
            </a:r>
            <a:r>
              <a:rPr lang="ru-RU" sz="2000" dirty="0"/>
              <a:t>, коли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створював</a:t>
            </a:r>
            <a:r>
              <a:rPr lang="ru-RU" sz="2000" dirty="0"/>
              <a:t>? </a:t>
            </a:r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так </a:t>
            </a:r>
            <a:r>
              <a:rPr lang="ru-RU" sz="2000" dirty="0" err="1"/>
              <a:t>вважаєш</a:t>
            </a:r>
            <a:r>
              <a:rPr lang="ru-RU" sz="2000" dirty="0"/>
              <a:t>?		</a:t>
            </a:r>
          </a:p>
          <a:p>
            <a:pPr lvl="0"/>
            <a:r>
              <a:rPr lang="ru-RU" sz="2000" dirty="0" err="1"/>
              <a:t>Уяви</a:t>
            </a:r>
            <a:r>
              <a:rPr lang="ru-RU" sz="2000" dirty="0"/>
              <a:t> себе автором: як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по-іншому</a:t>
            </a:r>
            <a:r>
              <a:rPr lang="ru-RU" sz="2000" dirty="0"/>
              <a:t> назвав </a:t>
            </a:r>
            <a:r>
              <a:rPr lang="ru-RU" sz="2000" dirty="0" err="1"/>
              <a:t>музичний</a:t>
            </a:r>
            <a:r>
              <a:rPr lang="ru-RU" sz="2000" dirty="0"/>
              <a:t> </a:t>
            </a:r>
            <a:r>
              <a:rPr lang="ru-RU" sz="2000" dirty="0" err="1"/>
              <a:t>твір</a:t>
            </a:r>
            <a:r>
              <a:rPr lang="ru-RU" sz="2000" dirty="0"/>
              <a:t>,  </a:t>
            </a:r>
            <a:r>
              <a:rPr lang="ru-RU" sz="2000" dirty="0" err="1"/>
              <a:t>пісню</a:t>
            </a:r>
            <a:r>
              <a:rPr lang="ru-RU" sz="2000" dirty="0"/>
              <a:t>, </a:t>
            </a:r>
            <a:r>
              <a:rPr lang="ru-RU" sz="2000" dirty="0" err="1"/>
              <a:t>танець</a:t>
            </a:r>
            <a:r>
              <a:rPr lang="ru-RU" sz="2000" dirty="0"/>
              <a:t>? </a:t>
            </a:r>
            <a:r>
              <a:rPr lang="ru-RU" sz="2000" dirty="0" err="1"/>
              <a:t>Чому</a:t>
            </a:r>
            <a:r>
              <a:rPr lang="ru-RU" sz="2000" dirty="0"/>
              <a:t>?	</a:t>
            </a:r>
          </a:p>
          <a:p>
            <a:pPr lvl="0"/>
            <a:r>
              <a:rPr lang="ru-RU" sz="2000" dirty="0"/>
              <a:t>Яку б картину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намалював</a:t>
            </a:r>
            <a:r>
              <a:rPr lang="ru-RU" sz="2000" dirty="0"/>
              <a:t>, </a:t>
            </a:r>
            <a:r>
              <a:rPr lang="ru-RU" sz="2000" dirty="0" err="1"/>
              <a:t>слухаючи</a:t>
            </a:r>
            <a:r>
              <a:rPr lang="ru-RU" sz="2000" dirty="0"/>
              <a:t>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err="1"/>
              <a:t>музику</a:t>
            </a:r>
            <a:r>
              <a:rPr lang="ru-RU" sz="2000" dirty="0"/>
              <a:t>?</a:t>
            </a:r>
          </a:p>
          <a:p>
            <a:pPr lvl="0"/>
            <a:r>
              <a:rPr lang="ru-RU" sz="2000" dirty="0" err="1"/>
              <a:t>Які</a:t>
            </a:r>
            <a:r>
              <a:rPr lang="ru-RU" sz="2000" dirty="0"/>
              <a:t> слова, </a:t>
            </a:r>
            <a:r>
              <a:rPr lang="ru-RU" sz="2000" dirty="0" err="1"/>
              <a:t>кольори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б </a:t>
            </a:r>
            <a:r>
              <a:rPr lang="ru-RU" sz="2000" dirty="0" err="1"/>
              <a:t>підібрав</a:t>
            </a:r>
            <a:r>
              <a:rPr lang="ru-RU" sz="2000" dirty="0"/>
              <a:t> до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музичного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 (</a:t>
            </a:r>
            <a:r>
              <a:rPr lang="ru-RU" sz="2000" dirty="0" err="1"/>
              <a:t>сумна</a:t>
            </a:r>
            <a:r>
              <a:rPr lang="ru-RU" sz="2000" dirty="0"/>
              <a:t>, весела, </a:t>
            </a:r>
            <a:r>
              <a:rPr lang="ru-RU" sz="2000" dirty="0" err="1"/>
              <a:t>радісна</a:t>
            </a:r>
            <a:r>
              <a:rPr lang="ru-RU" sz="2000" dirty="0"/>
              <a:t>...)?</a:t>
            </a:r>
          </a:p>
          <a:p>
            <a:pPr algn="ctr">
              <a:buNone/>
            </a:pPr>
            <a:endParaRPr lang="ru-RU" sz="2000" dirty="0"/>
          </a:p>
          <a:p>
            <a:endParaRPr lang="ru-RU" dirty="0"/>
          </a:p>
        </p:txBody>
      </p:sp>
      <p:sp>
        <p:nvSpPr>
          <p:cNvPr id="25606" name="AutoShape 6" descr="ЯК РОЗВИНУТИ МУЗИЧНИЙ СЛУХ-ДЛЯ САМОУЧОК І НЕ ТІЛЬКИ ! - Академія мистецтв  &amp;quot;Muza Production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Характеристики </a:t>
            </a:r>
            <a:r>
              <a:rPr lang="ru-RU" i="1" dirty="0" err="1"/>
              <a:t>емоційного</a:t>
            </a:r>
            <a:r>
              <a:rPr lang="ru-RU" i="1" dirty="0"/>
              <a:t> стану </a:t>
            </a:r>
            <a:r>
              <a:rPr lang="ru-RU" i="1" dirty="0" err="1"/>
              <a:t>можуть</a:t>
            </a:r>
            <a:r>
              <a:rPr lang="ru-RU" i="1" dirty="0"/>
              <a:t> бути такими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ru-RU" i="1" dirty="0" err="1"/>
              <a:t>збуджений</a:t>
            </a:r>
            <a:r>
              <a:rPr lang="ru-RU" i="1" dirty="0"/>
              <a:t>, </a:t>
            </a:r>
            <a:r>
              <a:rPr lang="ru-RU" i="1" dirty="0" err="1"/>
              <a:t>бентежний</a:t>
            </a:r>
            <a:r>
              <a:rPr lang="ru-RU" i="1" dirty="0"/>
              <a:t>, </a:t>
            </a:r>
            <a:r>
              <a:rPr lang="ru-RU" i="1" dirty="0" err="1"/>
              <a:t>тривожний</a:t>
            </a:r>
            <a:r>
              <a:rPr lang="ru-RU" i="1" dirty="0"/>
              <a:t>, </a:t>
            </a:r>
            <a:r>
              <a:rPr lang="ru-RU" i="1" dirty="0" err="1"/>
              <a:t>насторожений</a:t>
            </a:r>
            <a:r>
              <a:rPr lang="ru-RU" i="1" dirty="0"/>
              <a:t>, </a:t>
            </a:r>
            <a:r>
              <a:rPr lang="ru-RU" i="1" dirty="0" err="1"/>
              <a:t>здивований</a:t>
            </a:r>
            <a:r>
              <a:rPr lang="ru-RU" i="1" dirty="0"/>
              <a:t>, </a:t>
            </a:r>
            <a:r>
              <a:rPr lang="ru-RU" i="1" dirty="0" err="1"/>
              <a:t>неспокійний</a:t>
            </a:r>
            <a:r>
              <a:rPr lang="ru-RU" i="1" dirty="0"/>
              <a:t>, </a:t>
            </a:r>
            <a:r>
              <a:rPr lang="ru-RU" i="1" dirty="0" err="1"/>
              <a:t>знервований</a:t>
            </a:r>
            <a:r>
              <a:rPr lang="ru-RU" i="1" dirty="0"/>
              <a:t>, </a:t>
            </a:r>
            <a:r>
              <a:rPr lang="ru-RU" i="1" dirty="0" err="1"/>
              <a:t>поривчастий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радісний</a:t>
            </a:r>
            <a:r>
              <a:rPr lang="ru-RU" i="1" dirty="0"/>
              <a:t>, веселий, </a:t>
            </a:r>
            <a:r>
              <a:rPr lang="ru-RU" i="1" dirty="0" err="1"/>
              <a:t>яскравий</a:t>
            </a:r>
            <a:r>
              <a:rPr lang="ru-RU" i="1" dirty="0"/>
              <a:t>, </a:t>
            </a:r>
            <a:r>
              <a:rPr lang="ru-RU" i="1" dirty="0" err="1"/>
              <a:t>захоплений</a:t>
            </a:r>
            <a:r>
              <a:rPr lang="ru-RU" i="1" dirty="0"/>
              <a:t>, </a:t>
            </a:r>
            <a:r>
              <a:rPr lang="ru-RU" i="1" dirty="0" err="1"/>
              <a:t>щасливий</a:t>
            </a:r>
            <a:r>
              <a:rPr lang="ru-RU" i="1" dirty="0"/>
              <a:t>, </a:t>
            </a:r>
            <a:r>
              <a:rPr lang="ru-RU" i="1" dirty="0" err="1"/>
              <a:t>іскристий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сумний</a:t>
            </a:r>
            <a:r>
              <a:rPr lang="ru-RU" i="1" dirty="0"/>
              <a:t>, </a:t>
            </a:r>
            <a:r>
              <a:rPr lang="ru-RU" i="1" dirty="0" err="1"/>
              <a:t>журливий</a:t>
            </a:r>
            <a:r>
              <a:rPr lang="ru-RU" i="1" dirty="0"/>
              <a:t>, </a:t>
            </a:r>
            <a:r>
              <a:rPr lang="ru-RU" i="1" dirty="0" err="1"/>
              <a:t>занепокоєний</a:t>
            </a:r>
            <a:r>
              <a:rPr lang="ru-RU" i="1" dirty="0"/>
              <a:t>, </a:t>
            </a:r>
            <a:r>
              <a:rPr lang="ru-RU" i="1" dirty="0" err="1"/>
              <a:t>жалібний</a:t>
            </a:r>
            <a:r>
              <a:rPr lang="ru-RU" i="1" dirty="0"/>
              <a:t>, </a:t>
            </a:r>
            <a:r>
              <a:rPr lang="ru-RU" i="1" dirty="0" err="1"/>
              <a:t>смутний</a:t>
            </a:r>
            <a:r>
              <a:rPr lang="ru-RU" i="1" dirty="0"/>
              <a:t>, </a:t>
            </a:r>
            <a:r>
              <a:rPr lang="ru-RU" i="1" dirty="0" err="1"/>
              <a:t>пригнічений</a:t>
            </a:r>
            <a:r>
              <a:rPr lang="ru-RU" i="1" dirty="0"/>
              <a:t>, </a:t>
            </a:r>
            <a:r>
              <a:rPr lang="ru-RU" i="1" dirty="0" err="1"/>
              <a:t>знебарвлений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спокійний</a:t>
            </a:r>
            <a:r>
              <a:rPr lang="ru-RU" i="1" dirty="0"/>
              <a:t>, </a:t>
            </a:r>
            <a:r>
              <a:rPr lang="ru-RU" i="1" dirty="0" err="1"/>
              <a:t>просвітлений</a:t>
            </a:r>
            <a:r>
              <a:rPr lang="ru-RU" i="1" dirty="0"/>
              <a:t>, </a:t>
            </a:r>
            <a:r>
              <a:rPr lang="ru-RU" i="1" dirty="0" err="1"/>
              <a:t>добродушний</a:t>
            </a:r>
            <a:r>
              <a:rPr lang="ru-RU" i="1" dirty="0"/>
              <a:t>, </a:t>
            </a:r>
            <a:r>
              <a:rPr lang="ru-RU" i="1" dirty="0" err="1"/>
              <a:t>сонливий</a:t>
            </a:r>
            <a:r>
              <a:rPr lang="ru-RU" i="1" dirty="0"/>
              <a:t>, </a:t>
            </a:r>
            <a:r>
              <a:rPr lang="ru-RU" i="1" dirty="0" err="1"/>
              <a:t>ідилічний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елегійний</a:t>
            </a:r>
            <a:r>
              <a:rPr lang="ru-RU" i="1" dirty="0"/>
              <a:t>, </a:t>
            </a:r>
            <a:r>
              <a:rPr lang="ru-RU" i="1" dirty="0" err="1"/>
              <a:t>несміливий</a:t>
            </a:r>
            <a:r>
              <a:rPr lang="ru-RU" i="1" dirty="0"/>
              <a:t>, </a:t>
            </a:r>
            <a:r>
              <a:rPr lang="ru-RU" i="1" dirty="0" err="1"/>
              <a:t>нерішучий</a:t>
            </a:r>
            <a:r>
              <a:rPr lang="ru-RU" i="1" dirty="0"/>
              <a:t>, </a:t>
            </a:r>
            <a:r>
              <a:rPr lang="ru-RU" i="1" dirty="0" err="1"/>
              <a:t>розгублений</a:t>
            </a:r>
            <a:r>
              <a:rPr lang="ru-RU" i="1" dirty="0"/>
              <a:t>, </a:t>
            </a:r>
            <a:r>
              <a:rPr lang="ru-RU" i="1" dirty="0" err="1"/>
              <a:t>вразливий</a:t>
            </a:r>
            <a:r>
              <a:rPr lang="ru-RU" i="1" dirty="0"/>
              <a:t>, </a:t>
            </a:r>
            <a:r>
              <a:rPr lang="ru-RU" i="1" dirty="0" err="1"/>
              <a:t>покірний</a:t>
            </a:r>
            <a:r>
              <a:rPr lang="ru-RU" i="1" dirty="0"/>
              <a:t>, </a:t>
            </a:r>
            <a:r>
              <a:rPr lang="ru-RU" i="1" dirty="0" err="1"/>
              <a:t>беззахисний</a:t>
            </a:r>
            <a:r>
              <a:rPr lang="ru-RU" i="1" dirty="0"/>
              <a:t>, </a:t>
            </a:r>
            <a:r>
              <a:rPr lang="ru-RU" i="1" dirty="0" err="1"/>
              <a:t>трепетний</a:t>
            </a:r>
            <a:r>
              <a:rPr lang="ru-RU" i="1" dirty="0"/>
              <a:t>, </a:t>
            </a:r>
            <a:r>
              <a:rPr lang="ru-RU" i="1" dirty="0" err="1"/>
              <a:t>сором'язливий</a:t>
            </a:r>
            <a:r>
              <a:rPr lang="ru-RU" i="1" dirty="0"/>
              <a:t>, </a:t>
            </a:r>
            <a:r>
              <a:rPr lang="ru-RU" i="1" dirty="0" err="1"/>
              <a:t>чутливий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величний</a:t>
            </a:r>
            <a:r>
              <a:rPr lang="ru-RU" i="1" dirty="0"/>
              <a:t>, </a:t>
            </a:r>
            <a:r>
              <a:rPr lang="ru-RU" i="1" dirty="0" err="1"/>
              <a:t>тріумфальний</a:t>
            </a:r>
            <a:r>
              <a:rPr lang="ru-RU" i="1" dirty="0"/>
              <a:t>, </a:t>
            </a:r>
            <a:r>
              <a:rPr lang="ru-RU" i="1" dirty="0" err="1"/>
              <a:t>урочистий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 err="1"/>
              <a:t>грізний</a:t>
            </a:r>
            <a:r>
              <a:rPr lang="ru-RU" i="1" dirty="0"/>
              <a:t>, </a:t>
            </a:r>
            <a:r>
              <a:rPr lang="ru-RU" i="1" dirty="0" err="1"/>
              <a:t>нещадний</a:t>
            </a:r>
            <a:r>
              <a:rPr lang="ru-RU" i="1" dirty="0"/>
              <a:t>, </a:t>
            </a:r>
            <a:r>
              <a:rPr lang="ru-RU" i="1" dirty="0" err="1"/>
              <a:t>гнівний</a:t>
            </a:r>
            <a:r>
              <a:rPr lang="ru-RU" i="1" dirty="0"/>
              <a:t>, </a:t>
            </a:r>
            <a:r>
              <a:rPr lang="ru-RU" i="1" dirty="0" err="1"/>
              <a:t>розлючений</a:t>
            </a:r>
            <a:r>
              <a:rPr lang="ru-RU" i="1" dirty="0"/>
              <a:t>, </a:t>
            </a:r>
            <a:r>
              <a:rPr lang="ru-RU" i="1" dirty="0" err="1"/>
              <a:t>злий</a:t>
            </a:r>
            <a:r>
              <a:rPr lang="ru-RU" i="1" dirty="0"/>
              <a:t>, </a:t>
            </a:r>
            <a:r>
              <a:rPr lang="ru-RU" i="1" dirty="0" err="1"/>
              <a:t>владний</a:t>
            </a:r>
            <a:r>
              <a:rPr lang="ru-RU" i="1" dirty="0"/>
              <a:t>, </a:t>
            </a:r>
            <a:r>
              <a:rPr lang="ru-RU" i="1" dirty="0" err="1"/>
              <a:t>жорстокий</a:t>
            </a:r>
            <a:endParaRPr lang="ru-RU" dirty="0"/>
          </a:p>
          <a:p>
            <a:endParaRPr lang="ru-RU" dirty="0"/>
          </a:p>
        </p:txBody>
      </p:sp>
      <p:pic>
        <p:nvPicPr>
          <p:cNvPr id="30721" name="Picture 1" descr="C:\Users\User\Desktop\Методоб'єднання музкерівників\Фони музичні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900" y="1357298"/>
            <a:ext cx="2705100" cy="16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4929222" cy="37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гнутая вверх стрелка 7"/>
          <p:cNvSpPr/>
          <p:nvPr/>
        </p:nvSpPr>
        <p:spPr>
          <a:xfrm>
            <a:off x="1142976" y="1428736"/>
            <a:ext cx="5786478" cy="1643074"/>
          </a:xfrm>
          <a:prstGeom prst="curved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15001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Співпраця</a:t>
            </a:r>
            <a:endParaRPr lang="ru-RU" dirty="0"/>
          </a:p>
        </p:txBody>
      </p:sp>
      <p:sp>
        <p:nvSpPr>
          <p:cNvPr id="10" name="Выноска 3 (граница и черта) 9"/>
          <p:cNvSpPr/>
          <p:nvPr/>
        </p:nvSpPr>
        <p:spPr>
          <a:xfrm flipH="1">
            <a:off x="142844" y="857232"/>
            <a:ext cx="1643074" cy="1428760"/>
          </a:xfrm>
          <a:prstGeom prst="accentBorderCallout3">
            <a:avLst>
              <a:gd name="adj1" fmla="val 18750"/>
              <a:gd name="adj2" fmla="val -8333"/>
              <a:gd name="adj3" fmla="val 19521"/>
              <a:gd name="adj4" fmla="val -17315"/>
              <a:gd name="adj5" fmla="val 100000"/>
              <a:gd name="adj6" fmla="val -16667"/>
              <a:gd name="adj7" fmla="val 112672"/>
              <a:gd name="adj8" fmla="val -234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2844" y="92867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Еталон, джерело інформації, мотив</a:t>
            </a:r>
          </a:p>
        </p:txBody>
      </p:sp>
      <p:sp>
        <p:nvSpPr>
          <p:cNvPr id="12" name="Выноска 3 (граница и черта) 11"/>
          <p:cNvSpPr/>
          <p:nvPr/>
        </p:nvSpPr>
        <p:spPr>
          <a:xfrm>
            <a:off x="6143636" y="5000636"/>
            <a:ext cx="2000264" cy="85725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95773"/>
              <a:gd name="adj6" fmla="val -15317"/>
              <a:gd name="adj7" fmla="val 35473"/>
              <a:gd name="adj8" fmla="val -684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15074" y="52742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НАСЛІДУВАННЯ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643050"/>
            <a:ext cx="5457820" cy="2751618"/>
          </a:xfrm>
        </p:spPr>
        <p:txBody>
          <a:bodyPr>
            <a:normAutofit/>
          </a:bodyPr>
          <a:lstStyle/>
          <a:p>
            <a:r>
              <a:rPr lang="uk-UA" sz="2400" dirty="0"/>
              <a:t>СТВОРЕННЯ ПЕДАГОГІЧНИХ </a:t>
            </a:r>
            <a:r>
              <a:rPr lang="ru-RU" sz="2400" dirty="0"/>
              <a:t>УМОВ</a:t>
            </a:r>
            <a:br>
              <a:rPr lang="ru-RU" sz="2400" dirty="0"/>
            </a:br>
            <a:r>
              <a:rPr lang="ru-RU" sz="2400" dirty="0"/>
              <a:t>ДЛЯ РОЗВИТКУ МУЗИЧНИХ ЗДІБНОСТЕЙ ДОШКІЛЬНИКІВ</a:t>
            </a:r>
            <a:br>
              <a:rPr lang="ru-RU" sz="2400" dirty="0"/>
            </a:br>
            <a:r>
              <a:rPr lang="uk-UA" sz="2400" dirty="0"/>
              <a:t>ВІДПОВІДНО НОВОЇ РЕДАКЦІЇ БКДО ТА ОСВІТНЬОЇ ПРОГРАМИ для дітей від 2 до 7 років </a:t>
            </a:r>
            <a:r>
              <a:rPr lang="uk-UA" sz="2400" dirty="0" err="1"/>
              <a:t>“Дитина”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00636"/>
            <a:ext cx="4248472" cy="1101248"/>
          </a:xfrm>
        </p:spPr>
        <p:txBody>
          <a:bodyPr/>
          <a:lstStyle/>
          <a:p>
            <a:pPr algn="l"/>
            <a:r>
              <a:rPr lang="uk-UA" dirty="0"/>
              <a:t>Консультант КУ “ЦПРПП ВМР” </a:t>
            </a:r>
          </a:p>
          <a:p>
            <a:pPr algn="l"/>
            <a:r>
              <a:rPr lang="uk-UA" dirty="0"/>
              <a:t>Лариса Бондарчук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42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Comic Sans MS" panose="030F0702030302020204" pitchFamily="66" charset="0"/>
              </a:rPr>
              <a:t>Комунальна установа «Центр професійного розвитку педагогічних працівників </a:t>
            </a:r>
            <a:br>
              <a:rPr lang="uk-UA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dirty="0">
                <a:solidFill>
                  <a:schemeClr val="bg1"/>
                </a:solidFill>
                <a:latin typeface="Comic Sans MS" panose="030F0702030302020204" pitchFamily="66" charset="0"/>
              </a:rPr>
              <a:t>Вінницької міської ради»</a:t>
            </a:r>
            <a:endParaRPr lang="ru-RU" dirty="0"/>
          </a:p>
        </p:txBody>
      </p:sp>
      <p:pic>
        <p:nvPicPr>
          <p:cNvPr id="2052" name="Picture 4" descr="C:\Users\User\Desktop\images.jpg"/>
          <p:cNvPicPr>
            <a:picLocks noChangeAspect="1" noChangeArrowheads="1"/>
          </p:cNvPicPr>
          <p:nvPr/>
        </p:nvPicPr>
        <p:blipFill>
          <a:blip r:embed="rId2"/>
          <a:srcRect r="7242"/>
          <a:stretch>
            <a:fillRect/>
          </a:stretch>
        </p:blipFill>
        <p:spPr bwMode="auto">
          <a:xfrm>
            <a:off x="71406" y="1484784"/>
            <a:ext cx="2571768" cy="2751618"/>
          </a:xfrm>
          <a:prstGeom prst="rect">
            <a:avLst/>
          </a:prstGeom>
          <a:noFill/>
          <a:effectLst/>
        </p:spPr>
      </p:pic>
      <p:pic>
        <p:nvPicPr>
          <p:cNvPr id="2054" name="Picture 6" descr="C:\Users\User\Desktop\in-by-gladys-on-note-musical-clave-de-sol-11562857563zvdp2gjlw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786190"/>
            <a:ext cx="2571768" cy="3071810"/>
          </a:xfrm>
          <a:prstGeom prst="rect">
            <a:avLst/>
          </a:prstGeom>
          <a:noFill/>
        </p:spPr>
      </p:pic>
      <p:pic>
        <p:nvPicPr>
          <p:cNvPr id="9" name="Picture 4" descr="C:\Users\Тарас\Desktop\Портрети працівників ЦПРПП на нову візитку (КОЛО)\Лого быле.png">
            <a:extLst>
              <a:ext uri="{FF2B5EF4-FFF2-40B4-BE49-F238E27FC236}">
                <a16:creationId xmlns="" xmlns:a16="http://schemas.microsoft.com/office/drawing/2014/main" id="{4810E22E-5577-47D1-BA2F-5F476CDE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1537734" cy="1559666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67117AF-8BC9-42FE-9C18-D1425D6C116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43446"/>
            <a:ext cx="1908306" cy="207170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Идеи на тему «Музичні картинки» (42) | картинки, фортепианное искусство,  музыкальные картин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78" t="9746" r="11505" b="9041"/>
          <a:stretch>
            <a:fillRect/>
          </a:stretch>
        </p:blipFill>
        <p:spPr bwMode="auto">
          <a:xfrm>
            <a:off x="6357950" y="4786298"/>
            <a:ext cx="1928826" cy="2071702"/>
          </a:xfrm>
          <a:prstGeom prst="rect">
            <a:avLst/>
          </a:prstGeom>
          <a:noFill/>
        </p:spPr>
      </p:pic>
      <p:pic>
        <p:nvPicPr>
          <p:cNvPr id="31746" name="Picture 2" descr="C:\Users\Use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847975" cy="16097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Autofit/>
          </a:bodyPr>
          <a:lstStyle/>
          <a:p>
            <a:r>
              <a:rPr lang="uk-UA" sz="2400" dirty="0"/>
              <a:t>Результати створення сприятливих педагогічних умов підрозділу </a:t>
            </a:r>
            <a:r>
              <a:rPr lang="uk-UA" sz="2400" dirty="0" err="1"/>
              <a:t>“Музика”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1"/>
          <a:ext cx="8286776" cy="557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лог керівників музичних ЗДО КТ №29 Падалки Антоніни Василівни та Самаль  Оксани Володимирів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602435"/>
            <a:ext cx="4143404" cy="22555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67724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Використані джерела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7358114" cy="392909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1800" dirty="0" smtClean="0"/>
              <a:t>Державний стандарт дошкільної освіти: особливості впровадження / </a:t>
            </a:r>
            <a:r>
              <a:rPr lang="uk-UA" sz="1800" dirty="0" err="1" smtClean="0"/>
              <a:t>Упоряд</a:t>
            </a:r>
            <a:r>
              <a:rPr lang="uk-UA" sz="1800" dirty="0" smtClean="0"/>
              <a:t>.: О.Г.</a:t>
            </a:r>
            <a:r>
              <a:rPr lang="uk-UA" sz="1800" dirty="0" err="1" smtClean="0"/>
              <a:t>Косенчук</a:t>
            </a:r>
            <a:r>
              <a:rPr lang="uk-UA" sz="1800" dirty="0" smtClean="0"/>
              <a:t> та ін. – Харків: Вид-во </a:t>
            </a:r>
            <a:r>
              <a:rPr lang="uk-UA" sz="1800" dirty="0" err="1" smtClean="0"/>
              <a:t>“Ранок”</a:t>
            </a:r>
            <a:r>
              <a:rPr lang="uk-UA" sz="1800" dirty="0" smtClean="0"/>
              <a:t>, 2021 – 240с.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dirty="0" smtClean="0"/>
              <a:t>Базовий компонент дошкільної освіти. Нова редакція. Наказ МОН України від 12.01.2021 №33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dirty="0" smtClean="0"/>
              <a:t>Дитина: Освітня програма для дітей від двох до семи років /  наук. </a:t>
            </a:r>
            <a:r>
              <a:rPr lang="uk-UA" sz="1800" dirty="0" err="1" smtClean="0"/>
              <a:t>кер</a:t>
            </a:r>
            <a:r>
              <a:rPr lang="uk-UA" sz="1800" dirty="0" smtClean="0"/>
              <a:t>. Проекту В.О.</a:t>
            </a:r>
            <a:r>
              <a:rPr lang="uk-UA" sz="1800" dirty="0" err="1" smtClean="0"/>
              <a:t>Огнев’юк</a:t>
            </a:r>
            <a:r>
              <a:rPr lang="uk-UA" sz="1800" dirty="0" smtClean="0"/>
              <a:t> – К.:Київ. університет Б.Грінченка, 2020. – 440с.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dirty="0" smtClean="0"/>
              <a:t>Методичні рекомендації до Освітньої програми для дітей від двох до семи років </a:t>
            </a:r>
            <a:r>
              <a:rPr lang="uk-UA" sz="1800" dirty="0" err="1" smtClean="0"/>
              <a:t>“Дитина”</a:t>
            </a:r>
            <a:r>
              <a:rPr lang="uk-UA" sz="1800" dirty="0" smtClean="0"/>
              <a:t> /  наук. ред. Г.В.</a:t>
            </a:r>
            <a:r>
              <a:rPr lang="uk-UA" sz="1800" dirty="0" err="1" smtClean="0"/>
              <a:t>Бєлєнька</a:t>
            </a:r>
            <a:r>
              <a:rPr lang="uk-UA" sz="1800" dirty="0" smtClean="0"/>
              <a:t> – К.:ТОВ “АКМЕ ГРУП”, 2021. – 568с.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dirty="0" err="1" smtClean="0"/>
              <a:t>Кондратець</a:t>
            </a:r>
            <a:r>
              <a:rPr lang="uk-UA" sz="1800" dirty="0" smtClean="0"/>
              <a:t> І. Умови для розвитку музичних здібностей дошкільників. // Ж-л </a:t>
            </a:r>
            <a:r>
              <a:rPr lang="uk-UA" sz="1800" dirty="0" err="1" smtClean="0"/>
              <a:t>“Музичний</a:t>
            </a:r>
            <a:r>
              <a:rPr lang="uk-UA" sz="1800" dirty="0" smtClean="0"/>
              <a:t> керівник “ – №2/2016 –С.4-7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 smtClean="0"/>
              <a:t>Психологія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здібностей</a:t>
            </a:r>
            <a:r>
              <a:rPr lang="ru-RU" sz="1800" dirty="0" smtClean="0"/>
              <a:t>: </a:t>
            </a:r>
            <a:r>
              <a:rPr lang="ru-RU" sz="1800" dirty="0" err="1" smtClean="0"/>
              <a:t>навч</a:t>
            </a:r>
            <a:r>
              <a:rPr lang="ru-RU" sz="1800" dirty="0" smtClean="0"/>
              <a:t>. </a:t>
            </a:r>
            <a:r>
              <a:rPr lang="ru-RU" sz="1800" dirty="0" err="1" smtClean="0"/>
              <a:t>посіб</a:t>
            </a:r>
            <a:r>
              <a:rPr lang="ru-RU" sz="1800" dirty="0" smtClean="0"/>
              <a:t> / </a:t>
            </a:r>
            <a:r>
              <a:rPr lang="ru-RU" sz="1800" dirty="0" err="1" smtClean="0"/>
              <a:t>Електронне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вид-ня</a:t>
            </a:r>
            <a:r>
              <a:rPr lang="ru-RU" sz="1800" dirty="0" smtClean="0"/>
              <a:t> "Лань", "2020 2-е вид., с.488.</a:t>
            </a:r>
            <a:endParaRPr lang="uk-UA" sz="1800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42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err="1"/>
              <a:t>Натхнення</a:t>
            </a:r>
            <a:r>
              <a:rPr lang="uk-UA" sz="2700" i="1" dirty="0"/>
              <a:t> — </a:t>
            </a:r>
            <a:r>
              <a:rPr lang="ru-RU" sz="2700" i="1" dirty="0" err="1"/>
              <a:t>це</a:t>
            </a:r>
            <a:r>
              <a:rPr lang="ru-RU" sz="2700" i="1" dirty="0"/>
              <a:t> </a:t>
            </a:r>
            <a:r>
              <a:rPr lang="ru-RU" sz="2700" i="1" dirty="0" err="1"/>
              <a:t>такий</a:t>
            </a:r>
            <a:r>
              <a:rPr lang="ru-RU" sz="2700" i="1" dirty="0"/>
              <a:t> </a:t>
            </a:r>
            <a:r>
              <a:rPr lang="ru-RU" sz="2700" i="1" dirty="0" err="1"/>
              <a:t>гість</a:t>
            </a:r>
            <a:r>
              <a:rPr lang="ru-RU" sz="2700" i="1" dirty="0"/>
              <a:t>, </a:t>
            </a:r>
            <a:r>
              <a:rPr lang="ru-RU" sz="2700" i="1" dirty="0" err="1"/>
              <a:t>який</a:t>
            </a:r>
            <a:r>
              <a:rPr lang="ru-RU" sz="2700" i="1" dirty="0"/>
              <a:t> не любить </a:t>
            </a:r>
            <a:r>
              <a:rPr lang="ru-RU" sz="2700" i="1" dirty="0" err="1"/>
              <a:t>відвідувати</a:t>
            </a:r>
            <a:r>
              <a:rPr lang="ru-RU" sz="2700" i="1" dirty="0"/>
              <a:t> </a:t>
            </a:r>
            <a:r>
              <a:rPr lang="ru-RU" sz="2700" i="1" dirty="0" err="1"/>
              <a:t>лінивих</a:t>
            </a:r>
            <a:r>
              <a:rPr lang="ru-RU" sz="2700" i="1" dirty="0"/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sz="1600" i="1" dirty="0"/>
              <a:t>                             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П.Чайковський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3571876"/>
            <a:ext cx="3429000" cy="1846312"/>
          </a:xfrm>
        </p:spPr>
        <p:txBody>
          <a:bodyPr>
            <a:normAutofit/>
          </a:bodyPr>
          <a:lstStyle/>
          <a:p>
            <a:endParaRPr lang="uk-UA" sz="3200" dirty="0"/>
          </a:p>
          <a:p>
            <a:pPr algn="ctr"/>
            <a:r>
              <a:rPr lang="uk-UA" sz="4000" dirty="0"/>
              <a:t>НАТХНЕННЯ УСІМ!</a:t>
            </a:r>
            <a:endParaRPr lang="ru-RU" sz="4000" dirty="0"/>
          </a:p>
        </p:txBody>
      </p:sp>
      <p:pic>
        <p:nvPicPr>
          <p:cNvPr id="6" name="Рисунок 5" descr="muz1-1024x75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1" r="2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33400"/>
            <a:ext cx="7644684" cy="4983832"/>
          </a:xfrm>
        </p:spPr>
        <p:txBody>
          <a:bodyPr/>
          <a:lstStyle/>
          <a:p>
            <a:r>
              <a:rPr lang="uk-UA" sz="6000" dirty="0"/>
              <a:t>Дякую за увагу!</a:t>
            </a:r>
            <a:endParaRPr lang="ru-RU" sz="6000" dirty="0"/>
          </a:p>
        </p:txBody>
      </p:sp>
      <p:pic>
        <p:nvPicPr>
          <p:cNvPr id="3" name="Picture 2" descr="C:\Users\User\Desktop\Методоб'єднання музкерівників\Фони музичні\лоариар\1448311915.png">
            <a:extLst>
              <a:ext uri="{FF2B5EF4-FFF2-40B4-BE49-F238E27FC236}">
                <a16:creationId xmlns="" xmlns:a16="http://schemas.microsoft.com/office/drawing/2014/main" id="{048198C0-9730-4D9B-A1FF-5ED35FD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33400"/>
            <a:ext cx="7344816" cy="4106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14348" y="285728"/>
          <a:ext cx="685804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User\Desktop\depositphotos_110337338-stock-illustration-creative-kids-illustration.jpg"/>
          <p:cNvPicPr>
            <a:picLocks noChangeAspect="1" noChangeArrowheads="1"/>
          </p:cNvPicPr>
          <p:nvPr/>
        </p:nvPicPr>
        <p:blipFill>
          <a:blip r:embed="rId7"/>
          <a:srcRect b="6093"/>
          <a:stretch>
            <a:fillRect/>
          </a:stretch>
        </p:blipFill>
        <p:spPr bwMode="auto">
          <a:xfrm>
            <a:off x="2714612" y="4714884"/>
            <a:ext cx="2786082" cy="18268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метою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«</a:t>
            </a:r>
            <a:r>
              <a:rPr lang="ru-RU" dirty="0" err="1"/>
              <a:t>Музика</a:t>
            </a:r>
            <a:r>
              <a:rPr lang="ru-RU" dirty="0"/>
              <a:t>» є: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353409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uk-UA" dirty="0"/>
              <a:t>Використання музики як УНІВЕРСАЛЬНОГО засобу впливу на розвиток дитячої особистості;</a:t>
            </a:r>
            <a:endParaRPr lang="ru-RU" dirty="0"/>
          </a:p>
          <a:p>
            <a:pPr lvl="0"/>
            <a:r>
              <a:rPr lang="uk-UA" dirty="0"/>
              <a:t>Консолідація зусиль та РІВНОЦІННЕ ПАРТНЕРСТВО музичних керівників, вихователів, батьків у розвитку МУЗИЧНИХ ЗДІБНОСТЕЙ дітей;</a:t>
            </a:r>
            <a:endParaRPr lang="ru-RU" dirty="0"/>
          </a:p>
          <a:p>
            <a:pPr lvl="0"/>
            <a:r>
              <a:rPr lang="uk-UA" dirty="0"/>
              <a:t>ЗАБЕЗПЕЧЕННЯ УМОВ до активного включення дітей у музичні види діяльності </a:t>
            </a:r>
            <a:endParaRPr lang="ru-RU" dirty="0"/>
          </a:p>
          <a:p>
            <a:endParaRPr lang="ru-RU" dirty="0"/>
          </a:p>
        </p:txBody>
      </p:sp>
      <p:pic>
        <p:nvPicPr>
          <p:cNvPr id="2051" name="Picture 3" descr="C:\Users\User\Desktop\741256_16039981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636"/>
            <a:ext cx="6000750" cy="164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7239000" cy="321471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err="1"/>
              <a:t>Введене</a:t>
            </a:r>
            <a:r>
              <a:rPr lang="ru-RU" sz="2800" b="1" dirty="0"/>
              <a:t> </a:t>
            </a:r>
            <a:r>
              <a:rPr lang="ru-RU" sz="2800" b="1" dirty="0" err="1"/>
              <a:t>поняття</a:t>
            </a:r>
            <a:r>
              <a:rPr lang="ru-RU" sz="2800" b="1" dirty="0"/>
              <a:t> </a:t>
            </a:r>
          </a:p>
          <a:p>
            <a:pPr>
              <a:buNone/>
            </a:pPr>
            <a:r>
              <a:rPr lang="ru-RU" sz="2800" b="1" dirty="0"/>
              <a:t>«</a:t>
            </a:r>
            <a:r>
              <a:rPr lang="ru-RU" sz="2800" b="1" dirty="0" err="1"/>
              <a:t>музичне</a:t>
            </a:r>
            <a:r>
              <a:rPr lang="ru-RU" sz="2800" b="1" dirty="0"/>
              <a:t> </a:t>
            </a:r>
            <a:r>
              <a:rPr lang="ru-RU" sz="2800" b="1" dirty="0" err="1"/>
              <a:t>образотворення</a:t>
            </a:r>
            <a:r>
              <a:rPr lang="ru-RU" sz="2800" b="1" dirty="0"/>
              <a:t>»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відчуття</a:t>
            </a:r>
            <a:r>
              <a:rPr lang="ru-RU" sz="2800" dirty="0"/>
              <a:t>, </a:t>
            </a:r>
            <a:r>
              <a:rPr lang="ru-RU" sz="2800" dirty="0" err="1"/>
              <a:t>сприймання</a:t>
            </a:r>
            <a:r>
              <a:rPr lang="ru-RU" sz="2800" dirty="0"/>
              <a:t>, </a:t>
            </a:r>
            <a:r>
              <a:rPr lang="ru-RU" sz="2800" dirty="0" err="1"/>
              <a:t>переживання</a:t>
            </a:r>
            <a:r>
              <a:rPr lang="ru-RU" sz="2800" dirty="0"/>
              <a:t>, </a:t>
            </a:r>
            <a:r>
              <a:rPr lang="ru-RU" sz="2800" dirty="0" err="1"/>
              <a:t>проживання</a:t>
            </a:r>
            <a:r>
              <a:rPr lang="ru-RU" sz="2800" dirty="0"/>
              <a:t> </a:t>
            </a:r>
            <a:r>
              <a:rPr lang="ru-RU" sz="2800" dirty="0" err="1"/>
              <a:t>музичних</a:t>
            </a:r>
            <a:r>
              <a:rPr lang="ru-RU" sz="2800" dirty="0"/>
              <a:t> </a:t>
            </a:r>
            <a:r>
              <a:rPr lang="ru-RU" sz="2800" dirty="0" err="1"/>
              <a:t>образів</a:t>
            </a:r>
            <a:r>
              <a:rPr lang="ru-RU" sz="2800" dirty="0"/>
              <a:t> та </a:t>
            </a:r>
            <a:r>
              <a:rPr lang="ru-RU" sz="2800" dirty="0" err="1"/>
              <a:t>оживлення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виконавської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голосом, рухами, </a:t>
            </a:r>
            <a:r>
              <a:rPr lang="ru-RU" sz="2800" dirty="0" err="1"/>
              <a:t>грою</a:t>
            </a:r>
            <a:r>
              <a:rPr lang="ru-RU" sz="2800" dirty="0"/>
              <a:t> на </a:t>
            </a:r>
            <a:r>
              <a:rPr lang="ru-RU" sz="2800" dirty="0" err="1"/>
              <a:t>дитячих</a:t>
            </a:r>
            <a:r>
              <a:rPr lang="ru-RU" sz="2800" dirty="0"/>
              <a:t> </a:t>
            </a:r>
            <a:r>
              <a:rPr lang="ru-RU" sz="2800" dirty="0" err="1"/>
              <a:t>музичних</a:t>
            </a:r>
            <a:r>
              <a:rPr lang="ru-RU" sz="2800" dirty="0"/>
              <a:t> </a:t>
            </a:r>
            <a:r>
              <a:rPr lang="ru-RU" sz="2800" dirty="0" err="1"/>
              <a:t>інструментах</a:t>
            </a:r>
            <a:r>
              <a:rPr lang="ru-RU" sz="2800" dirty="0"/>
              <a:t> </a:t>
            </a:r>
            <a:r>
              <a:rPr lang="ru-RU" dirty="0"/>
              <a:t>(«</a:t>
            </a:r>
            <a:r>
              <a:rPr lang="ru-RU" dirty="0" err="1"/>
              <a:t>Дитина</a:t>
            </a:r>
            <a:r>
              <a:rPr lang="ru-RU" dirty="0"/>
              <a:t>», ст. 405)</a:t>
            </a:r>
          </a:p>
          <a:p>
            <a:endParaRPr lang="ru-RU" dirty="0"/>
          </a:p>
        </p:txBody>
      </p:sp>
      <p:pic>
        <p:nvPicPr>
          <p:cNvPr id="3074" name="Picture 2" descr="C:\Users\User\Desktop\Методоб'єднання музкерівників\Фони музичні\o1_11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4286280" cy="3021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Виділяють такі м</a:t>
            </a:r>
            <a:r>
              <a:rPr lang="ru-RU" sz="2800" dirty="0" err="1"/>
              <a:t>етоди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музичної</a:t>
            </a:r>
            <a:r>
              <a:rPr lang="ru-RU" sz="2800" dirty="0"/>
              <a:t> </a:t>
            </a:r>
            <a:r>
              <a:rPr lang="ru-RU" sz="2800" dirty="0" err="1"/>
              <a:t>компетентності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28800"/>
            <a:ext cx="7615262" cy="484632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ru-RU" sz="2400" dirty="0"/>
              <a:t>паузи </a:t>
            </a:r>
            <a:r>
              <a:rPr lang="ru-RU" sz="2400" dirty="0" err="1"/>
              <a:t>споглядання</a:t>
            </a:r>
            <a:r>
              <a:rPr lang="ru-RU" sz="2400" dirty="0"/>
              <a:t> та паузи </a:t>
            </a:r>
            <a:r>
              <a:rPr lang="ru-RU" sz="2400" dirty="0" err="1"/>
              <a:t>вслуховування</a:t>
            </a:r>
            <a:r>
              <a:rPr lang="ru-RU" sz="2400" dirty="0"/>
              <a:t> (</a:t>
            </a:r>
            <a:r>
              <a:rPr lang="ru-RU" sz="2400" dirty="0" err="1"/>
              <a:t>капіж</a:t>
            </a:r>
            <a:r>
              <a:rPr lang="ru-RU" sz="2400" dirty="0"/>
              <a:t>, </a:t>
            </a:r>
            <a:r>
              <a:rPr lang="ru-RU" sz="2400" dirty="0" err="1"/>
              <a:t>дощ</a:t>
            </a:r>
            <a:r>
              <a:rPr lang="ru-RU" sz="2400" dirty="0"/>
              <a:t>, </a:t>
            </a:r>
            <a:r>
              <a:rPr lang="ru-RU" sz="2400" dirty="0" err="1"/>
              <a:t>заметіль</a:t>
            </a:r>
            <a:r>
              <a:rPr lang="ru-RU" sz="2400" dirty="0"/>
              <a:t>, </a:t>
            </a:r>
            <a:r>
              <a:rPr lang="ru-RU" sz="2400" dirty="0" err="1"/>
              <a:t>грім</a:t>
            </a:r>
            <a:r>
              <a:rPr lang="ru-RU" sz="2400" dirty="0"/>
              <a:t>, </a:t>
            </a:r>
            <a:r>
              <a:rPr lang="ru-RU" sz="2400" dirty="0" err="1"/>
              <a:t>дзюрчання</a:t>
            </a:r>
            <a:r>
              <a:rPr lang="ru-RU" sz="2400" dirty="0"/>
              <a:t> </a:t>
            </a:r>
            <a:r>
              <a:rPr lang="ru-RU" sz="2400" dirty="0" err="1"/>
              <a:t>струмка</a:t>
            </a:r>
            <a:r>
              <a:rPr lang="ru-RU" sz="2400" dirty="0"/>
              <a:t>, </a:t>
            </a:r>
            <a:r>
              <a:rPr lang="ru-RU" sz="2400" dirty="0" err="1"/>
              <a:t>сюрчання</a:t>
            </a:r>
            <a:r>
              <a:rPr lang="ru-RU" sz="2400" dirty="0"/>
              <a:t> </a:t>
            </a:r>
            <a:r>
              <a:rPr lang="ru-RU" sz="2400" dirty="0" err="1"/>
              <a:t>коників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);</a:t>
            </a:r>
          </a:p>
          <a:p>
            <a:pPr lvl="0"/>
            <a:r>
              <a:rPr lang="ru-RU" sz="2400" dirty="0" err="1"/>
              <a:t>словесні</a:t>
            </a:r>
            <a:r>
              <a:rPr lang="ru-RU" sz="2400" dirty="0"/>
              <a:t>: </a:t>
            </a:r>
            <a:r>
              <a:rPr lang="ru-RU" sz="2400" dirty="0" err="1"/>
              <a:t>мистецтвознавча</a:t>
            </a:r>
            <a:r>
              <a:rPr lang="ru-RU" sz="2400" dirty="0"/>
              <a:t> </a:t>
            </a:r>
            <a:r>
              <a:rPr lang="ru-RU" sz="2400" dirty="0" err="1"/>
              <a:t>розповідь</a:t>
            </a:r>
            <a:r>
              <a:rPr lang="ru-RU" sz="2400" dirty="0"/>
              <a:t>, </a:t>
            </a:r>
            <a:r>
              <a:rPr lang="ru-RU" sz="2400" dirty="0" err="1"/>
              <a:t>обговорення</a:t>
            </a:r>
            <a:r>
              <a:rPr lang="ru-RU" sz="2400" dirty="0"/>
              <a:t>, </a:t>
            </a:r>
            <a:r>
              <a:rPr lang="ru-RU" sz="2400" dirty="0" err="1"/>
              <a:t>діалог</a:t>
            </a:r>
            <a:r>
              <a:rPr lang="ru-RU" sz="2400" dirty="0"/>
              <a:t> та </a:t>
            </a:r>
            <a:r>
              <a:rPr lang="ru-RU" sz="2400" dirty="0" err="1"/>
              <a:t>полілог</a:t>
            </a:r>
            <a:r>
              <a:rPr lang="ru-RU" sz="2400" dirty="0"/>
              <a:t>, </a:t>
            </a:r>
            <a:r>
              <a:rPr lang="ru-RU" sz="2400" dirty="0" err="1"/>
              <a:t>заохочення</a:t>
            </a:r>
            <a:r>
              <a:rPr lang="ru-RU" sz="2400" dirty="0"/>
              <a:t>, </a:t>
            </a:r>
            <a:r>
              <a:rPr lang="ru-RU" sz="2400" dirty="0" err="1"/>
              <a:t>порада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err="1"/>
              <a:t>практичні</a:t>
            </a:r>
            <a:r>
              <a:rPr lang="ru-RU" sz="2400" dirty="0"/>
              <a:t>: </a:t>
            </a:r>
            <a:r>
              <a:rPr lang="ru-RU" sz="2400" dirty="0" err="1"/>
              <a:t>експериментування</a:t>
            </a:r>
            <a:r>
              <a:rPr lang="ru-RU" sz="2400" dirty="0"/>
              <a:t> з </a:t>
            </a:r>
            <a:r>
              <a:rPr lang="ru-RU" sz="2400" dirty="0" err="1"/>
              <a:t>інструментами</a:t>
            </a:r>
            <a:r>
              <a:rPr lang="ru-RU" sz="2400" dirty="0"/>
              <a:t>, звуками, формами, атрибутами; </a:t>
            </a:r>
            <a:r>
              <a:rPr lang="ru-RU" sz="2400" dirty="0" err="1"/>
              <a:t>вправляння</a:t>
            </a:r>
            <a:r>
              <a:rPr lang="ru-RU" sz="2400" dirty="0"/>
              <a:t> в </a:t>
            </a:r>
            <a:r>
              <a:rPr lang="ru-RU" sz="2400" dirty="0" err="1"/>
              <a:t>мистецьких</a:t>
            </a:r>
            <a:r>
              <a:rPr lang="ru-RU" sz="2400" dirty="0"/>
              <a:t> </a:t>
            </a:r>
            <a:r>
              <a:rPr lang="ru-RU" sz="2400" dirty="0" err="1"/>
              <a:t>техніках</a:t>
            </a:r>
            <a:r>
              <a:rPr lang="ru-RU" sz="2400" dirty="0"/>
              <a:t> (</a:t>
            </a:r>
            <a:r>
              <a:rPr lang="ru-RU" sz="2400" dirty="0" err="1"/>
              <a:t>вокальні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, </a:t>
            </a:r>
            <a:r>
              <a:rPr lang="ru-RU" sz="2400" dirty="0" err="1"/>
              <a:t>виконавські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, </a:t>
            </a:r>
            <a:r>
              <a:rPr lang="ru-RU" sz="2400" dirty="0" err="1"/>
              <a:t>рухові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.)</a:t>
            </a:r>
          </a:p>
          <a:p>
            <a:endParaRPr lang="ru-RU" dirty="0"/>
          </a:p>
        </p:txBody>
      </p:sp>
      <p:pic>
        <p:nvPicPr>
          <p:cNvPr id="4099" name="Picture 3" descr="C:\Users\User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357826"/>
            <a:ext cx="3357586" cy="167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861431"/>
            <a:ext cx="4143404" cy="2996569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766759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Методоб'єднання музкерівників\Фони музичні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14884"/>
            <a:ext cx="2357454" cy="1870995"/>
          </a:xfrm>
          <a:prstGeom prst="rect">
            <a:avLst/>
          </a:prstGeom>
          <a:noFill/>
        </p:spPr>
      </p:pic>
      <p:pic>
        <p:nvPicPr>
          <p:cNvPr id="6146" name="Picture 2" descr="C:\Users\User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818635" cy="1652593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928670"/>
          <a:ext cx="657229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здібності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uk-UA" dirty="0"/>
              <a:t>індивідуально-психологічні особливості людини,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7239000" cy="2676840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ru-RU" dirty="0" err="1"/>
              <a:t>відрізняють</a:t>
            </a:r>
            <a:r>
              <a:rPr lang="ru-RU" dirty="0"/>
              <a:t> одну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успішність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не </a:t>
            </a:r>
            <a:r>
              <a:rPr lang="ru-RU" dirty="0" err="1"/>
              <a:t>обмежуються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, </a:t>
            </a:r>
            <a:r>
              <a:rPr lang="ru-RU" dirty="0" err="1"/>
              <a:t>уміннями</a:t>
            </a:r>
            <a:r>
              <a:rPr lang="ru-RU" dirty="0"/>
              <a:t> та </a:t>
            </a:r>
            <a:r>
              <a:rPr lang="ru-RU" dirty="0" err="1"/>
              <a:t>навичками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1" name="Picture 3" descr="C:\Users\User\Desktop\11-390x220.jpg.pagespeed.ce.ZmWb97yM7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572008"/>
            <a:ext cx="3786214" cy="213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222</TotalTime>
  <Words>953</Words>
  <Application>Microsoft Office PowerPoint</Application>
  <PresentationFormat>Экран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«РОЗВИТОК ТВОРЧИХ ЗДІБНОСТЕЙ ДОШКІЛЬНИКІВ ЗАСОБАМИ МУЗИЧНОГО ВИХОВАННЯ У СВІТЛІ ВИМОГ ОНОВЛЕНОЇ РЕДАКЦІЇ ОСВІТНЬОЇ ПРОГРАМИ ДЛЯ ДІТЕЙ ВІД 2 ДО 7 РОКІВ «ДИТИНА»</vt:lpstr>
      <vt:lpstr>СТВОРЕННЯ ПЕДАГОГІЧНИХ УМОВ ДЛЯ РОЗВИТКУ МУЗИЧНИХ ЗДІБНОСТЕЙ ДОШКІЛЬНИКІВ ВІДПОВІДНО НОВОЇ РЕДАКЦІЇ БКДО ТА ОСВІТНЬОЇ ПРОГРАМИ для дітей від 2 до 7 років “Дитина”</vt:lpstr>
      <vt:lpstr>Презентация PowerPoint</vt:lpstr>
      <vt:lpstr>метою реалізації освітніх завдань з розділу «Музика» є: </vt:lpstr>
      <vt:lpstr>Презентация PowerPoint</vt:lpstr>
      <vt:lpstr>Виділяють такі методи формування музичної компетентності дітей</vt:lpstr>
      <vt:lpstr>Презентация PowerPoint</vt:lpstr>
      <vt:lpstr>Презентация PowerPoint</vt:lpstr>
      <vt:lpstr>здібності — це індивідуально-психологічні особливості людини, які, зокрема:</vt:lpstr>
      <vt:lpstr>Ознаки музичних здібностей</vt:lpstr>
      <vt:lpstr>Здібності – дар природи, якими наділена кожна дитина</vt:lpstr>
      <vt:lpstr>Нові підходи до музичних занять: мотивація та підтримка </vt:lpstr>
      <vt:lpstr>На музичних заняттях педагогу бажано дотримуватися таких принципів, як:</vt:lpstr>
      <vt:lpstr>Прийоми стимулювання інтересу до музичної діяльності в дітей: </vt:lpstr>
      <vt:lpstr>збагачення емоційного досвіду дошкільників</vt:lpstr>
      <vt:lpstr>Презентация PowerPoint</vt:lpstr>
      <vt:lpstr>Презентация PowerPoint</vt:lpstr>
      <vt:lpstr>Характеристики емоційного стану можуть бути такими </vt:lpstr>
      <vt:lpstr>Презентация PowerPoint</vt:lpstr>
      <vt:lpstr>Результати створення сприятливих педагогічних умов підрозділу “Музика”</vt:lpstr>
      <vt:lpstr>Використані джерела</vt:lpstr>
      <vt:lpstr>Натхнення — це такий гість, який не любить відвідувати лінивих.                               П.Чайковський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ПЕДАГОГІЧНИХ УМОВ ДЛЯ РОЗВИТКУ МУЗИЧНИХ ЗДІБНОСТЕЙ ДОШКІЛЬНИКІВ ВІДПОВІДНО НОВОЇ РЕДАКЦІЇ БКДО ТА ОСВІТНЬОЇ ПРОГРАМИ для дітей від 2 до 7 років “Дитина”</dc:title>
  <dc:creator>User</dc:creator>
  <cp:lastModifiedBy>User</cp:lastModifiedBy>
  <cp:revision>21</cp:revision>
  <dcterms:created xsi:type="dcterms:W3CDTF">2022-01-26T07:59:59Z</dcterms:created>
  <dcterms:modified xsi:type="dcterms:W3CDTF">2022-01-28T10:42:19Z</dcterms:modified>
</cp:coreProperties>
</file>